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D19737-BF36-4191-8D7D-BB45EF46FD9A}" v="1" dt="2023-08-24T21:12:01.5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4A7F4BB8-F40A-4B7E-B19C-F20AB058CA42}"/>
    <pc:docChg chg="undo redo custSel delSld modSld">
      <pc:chgData name="NIKOLOPOULOU Vassiliki" userId="ada2d325-151a-468b-ad5e-d05a4c8e62ef" providerId="ADAL" clId="{4A7F4BB8-F40A-4B7E-B19C-F20AB058CA42}" dt="2023-05-26T15:02:34.032" v="475" actId="20577"/>
      <pc:docMkLst>
        <pc:docMk/>
      </pc:docMkLst>
      <pc:sldChg chg="modSp mod">
        <pc:chgData name="NIKOLOPOULOU Vassiliki" userId="ada2d325-151a-468b-ad5e-d05a4c8e62ef" providerId="ADAL" clId="{4A7F4BB8-F40A-4B7E-B19C-F20AB058CA42}" dt="2023-05-26T15:02:34.032" v="475" actId="20577"/>
        <pc:sldMkLst>
          <pc:docMk/>
          <pc:sldMk cId="3426612688" sldId="1141"/>
        </pc:sldMkLst>
        <pc:spChg chg="mod">
          <ac:chgData name="NIKOLOPOULOU Vassiliki" userId="ada2d325-151a-468b-ad5e-d05a4c8e62ef" providerId="ADAL" clId="{4A7F4BB8-F40A-4B7E-B19C-F20AB058CA42}" dt="2023-05-25T21:14:16.828" v="2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4A7F4BB8-F40A-4B7E-B19C-F20AB058CA42}" dt="2023-05-26T13:33:23.199" v="468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4A7F4BB8-F40A-4B7E-B19C-F20AB058CA42}" dt="2023-05-25T22:04:08.511" v="264" actId="20577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NIKOLOPOULOU Vassiliki" userId="ada2d325-151a-468b-ad5e-d05a4c8e62ef" providerId="ADAL" clId="{4A7F4BB8-F40A-4B7E-B19C-F20AB058CA42}" dt="2023-05-26T12:35:44.083" v="453" actId="20577"/>
          <ac:spMkLst>
            <pc:docMk/>
            <pc:sldMk cId="3426612688" sldId="1141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4A7F4BB8-F40A-4B7E-B19C-F20AB058CA42}" dt="2023-05-26T15:02:34.032" v="475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1470244580" sldId="1142"/>
        </pc:sldMkLst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429350455" sldId="1143"/>
        </pc:sldMkLst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1884228319" sldId="1144"/>
        </pc:sldMkLst>
      </pc:sldChg>
    </pc:docChg>
  </pc:docChgLst>
  <pc:docChgLst>
    <pc:chgData name="NIKOLOPOULOU Vassiliki" userId="ada2d325-151a-468b-ad5e-d05a4c8e62ef" providerId="ADAL" clId="{F5D19737-BF36-4191-8D7D-BB45EF46FD9A}"/>
    <pc:docChg chg="undo custSel modSld">
      <pc:chgData name="NIKOLOPOULOU Vassiliki" userId="ada2d325-151a-468b-ad5e-d05a4c8e62ef" providerId="ADAL" clId="{F5D19737-BF36-4191-8D7D-BB45EF46FD9A}" dt="2023-08-25T07:44:29.539" v="524" actId="20577"/>
      <pc:docMkLst>
        <pc:docMk/>
      </pc:docMkLst>
      <pc:sldChg chg="addSp delSp modSp mod">
        <pc:chgData name="NIKOLOPOULOU Vassiliki" userId="ada2d325-151a-468b-ad5e-d05a4c8e62ef" providerId="ADAL" clId="{F5D19737-BF36-4191-8D7D-BB45EF46FD9A}" dt="2023-08-25T07:44:29.539" v="524" actId="20577"/>
        <pc:sldMkLst>
          <pc:docMk/>
          <pc:sldMk cId="3426612688" sldId="1141"/>
        </pc:sldMkLst>
        <pc:spChg chg="mod">
          <ac:chgData name="NIKOLOPOULOU Vassiliki" userId="ada2d325-151a-468b-ad5e-d05a4c8e62ef" providerId="ADAL" clId="{F5D19737-BF36-4191-8D7D-BB45EF46FD9A}" dt="2023-08-25T07:44:29.539" v="524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F5D19737-BF36-4191-8D7D-BB45EF46FD9A}" dt="2023-08-24T21:14:14.418" v="40" actId="1076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NIKOLOPOULOU Vassiliki" userId="ada2d325-151a-468b-ad5e-d05a4c8e62ef" providerId="ADAL" clId="{F5D19737-BF36-4191-8D7D-BB45EF46FD9A}" dt="2023-08-24T21:22:34.030" v="59" actId="20577"/>
          <ac:spMkLst>
            <pc:docMk/>
            <pc:sldMk cId="3426612688" sldId="1141"/>
            <ac:spMk id="7" creationId="{F3F06371-8247-4EEB-A24B-A06C3540FEC5}"/>
          </ac:spMkLst>
        </pc:spChg>
        <pc:graphicFrameChg chg="add del mod modGraphic">
          <ac:chgData name="NIKOLOPOULOU Vassiliki" userId="ada2d325-151a-468b-ad5e-d05a4c8e62ef" providerId="ADAL" clId="{F5D19737-BF36-4191-8D7D-BB45EF46FD9A}" dt="2023-08-24T21:22:06.317" v="57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&lt;FRMCS_Ph5&gt;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611133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>
              <a:defRPr/>
            </a:pPr>
            <a:r>
              <a:rPr lang="en-GB" sz="1600" b="1" dirty="0"/>
              <a:t>2 normative CRs agreed:</a:t>
            </a:r>
          </a:p>
          <a:p>
            <a:pPr marL="536575" lvl="1">
              <a:defRPr/>
            </a:pPr>
            <a:r>
              <a:rPr lang="en-GB" sz="1200" dirty="0"/>
              <a:t>Agreed CR on TS22.179 for enhancement of Multi-talker control functionality, on queuing mechanism for requesting permission to transmit</a:t>
            </a:r>
          </a:p>
          <a:p>
            <a:pPr marL="536575" lvl="1">
              <a:defRPr/>
            </a:pPr>
            <a:r>
              <a:rPr lang="en-GB" sz="1200" dirty="0"/>
              <a:t>Agreed CR on TS22.280 for allow/forbid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multiple Ad hoc Group Emergency </a:t>
            </a:r>
            <a:r>
              <a:rPr lang="en-GB" sz="1200" dirty="0"/>
              <a:t>Alerts based on functional alias , possibility of changing the default MCX UE by the MCX Service Administrator, modification of the criterion </a:t>
            </a:r>
            <a:r>
              <a:rPr lang="en-GB" sz="1200" dirty="0">
                <a:latin typeface="Times New Roman" panose="02020603050405020304" pitchFamily="18" charset="0"/>
              </a:rPr>
              <a:t>for definition of the Ad hoc Group by an authorized user, during the Ad hoc Group Emergency Alert</a:t>
            </a:r>
          </a:p>
          <a:p>
            <a:pPr marL="269875" lvl="1" indent="-269875">
              <a:defRPr/>
            </a:pPr>
            <a:r>
              <a:rPr lang="en-GB" sz="1600" b="1" dirty="0"/>
              <a:t>1 normative CR to TS22.289 ‘noted’:</a:t>
            </a:r>
          </a:p>
          <a:p>
            <a:pPr marL="538163" lvl="1" indent="-179388">
              <a:defRPr/>
            </a:pPr>
            <a:r>
              <a:rPr lang="en-GB" sz="1200" dirty="0"/>
              <a:t> Location requirements for smart </a:t>
            </a:r>
            <a:r>
              <a:rPr lang="en-GB" sz="1200"/>
              <a:t>mobility services </a:t>
            </a:r>
            <a:r>
              <a:rPr lang="en-GB" sz="1200" dirty="0"/>
              <a:t>needs to be rethought   what is the relevant TS  to add </a:t>
            </a:r>
            <a:r>
              <a:rPr lang="en-GB" sz="1200"/>
              <a:t>these requirements. </a:t>
            </a:r>
            <a:endParaRPr lang="en-GB" sz="1200" dirty="0"/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 open or controversial issues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  <a:endParaRPr lang="en-US" sz="1200" dirty="0"/>
          </a:p>
          <a:p>
            <a:pPr marL="536575" lvl="1"/>
            <a:r>
              <a:rPr lang="en-US" sz="1200" dirty="0"/>
              <a:t>SA1#[104] (November 2023): 100%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&lt;Vassiliki Nikolopoulou, UIC&gt;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78183"/>
              </p:ext>
            </p:extLst>
          </p:nvPr>
        </p:nvGraphicFramePr>
        <p:xfrm>
          <a:off x="358140" y="1419458"/>
          <a:ext cx="11335099" cy="5712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6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1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0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7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27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34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9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747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1000031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Work Item  on FRMCS Phase 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04278" y="92288"/>
            <a:ext cx="1051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S1-232569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217</Words>
  <Application>Microsoft Office PowerPoint</Application>
  <PresentationFormat>Grand écran</PresentationFormat>
  <Paragraphs>32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&lt;FRMCS_Ph5&gt;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</cp:lastModifiedBy>
  <cp:revision>37</cp:revision>
  <dcterms:created xsi:type="dcterms:W3CDTF">2023-04-17T08:04:47Z</dcterms:created>
  <dcterms:modified xsi:type="dcterms:W3CDTF">2023-08-25T07:44:32Z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