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6" autoAdjust="0"/>
    <p:restoredTop sz="94660"/>
  </p:normalViewPr>
  <p:slideViewPr>
    <p:cSldViewPr snapToGrid="0">
      <p:cViewPr>
        <p:scale>
          <a:sx n="74" d="100"/>
          <a:sy n="74" d="100"/>
        </p:scale>
        <p:origin x="572" y="-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4478CA0C-99BC-4843-A5E8-114E6F351830}"/>
    <pc:docChg chg="custSel modSld">
      <pc:chgData name="NIKOLOPOULOU Vassiliki" userId="ada2d325-151a-468b-ad5e-d05a4c8e62ef" providerId="ADAL" clId="{4478CA0C-99BC-4843-A5E8-114E6F351830}" dt="2023-08-24T20:33:03.281" v="212"/>
      <pc:docMkLst>
        <pc:docMk/>
      </pc:docMkLst>
      <pc:sldChg chg="modSp mod">
        <pc:chgData name="NIKOLOPOULOU Vassiliki" userId="ada2d325-151a-468b-ad5e-d05a4c8e62ef" providerId="ADAL" clId="{4478CA0C-99BC-4843-A5E8-114E6F351830}" dt="2023-08-24T20:33:03.281" v="212"/>
        <pc:sldMkLst>
          <pc:docMk/>
          <pc:sldMk cId="3426612688" sldId="1141"/>
        </pc:sldMkLst>
        <pc:spChg chg="mod">
          <ac:chgData name="NIKOLOPOULOU Vassiliki" userId="ada2d325-151a-468b-ad5e-d05a4c8e62ef" providerId="ADAL" clId="{4478CA0C-99BC-4843-A5E8-114E6F351830}" dt="2023-08-24T20:33:03.281" v="212"/>
          <ac:spMkLst>
            <pc:docMk/>
            <pc:sldMk cId="3426612688" sldId="1141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4478CA0C-99BC-4843-A5E8-114E6F351830}" dt="2023-08-24T20:11:26.131" v="29" actId="14100"/>
          <ac:spMkLst>
            <pc:docMk/>
            <pc:sldMk cId="3426612688" sldId="1141"/>
            <ac:spMk id="5" creationId="{6F77CBC7-A63C-C3B7-BA0C-B0BB719A5245}"/>
          </ac:spMkLst>
        </pc:spChg>
        <pc:spChg chg="mod">
          <ac:chgData name="NIKOLOPOULOU Vassiliki" userId="ada2d325-151a-468b-ad5e-d05a4c8e62ef" providerId="ADAL" clId="{4478CA0C-99BC-4843-A5E8-114E6F351830}" dt="2023-08-24T20:13:23.156" v="53" actId="6549"/>
          <ac:spMkLst>
            <pc:docMk/>
            <pc:sldMk cId="3426612688" sldId="1141"/>
            <ac:spMk id="7" creationId="{F3F06371-8247-4EEB-A24B-A06C3540FEC5}"/>
          </ac:spMkLst>
        </pc:spChg>
        <pc:graphicFrameChg chg="modGraphic">
          <ac:chgData name="NIKOLOPOULOU Vassiliki" userId="ada2d325-151a-468b-ad5e-d05a4c8e62ef" providerId="ADAL" clId="{4478CA0C-99BC-4843-A5E8-114E6F351830}" dt="2023-08-24T20:12:57.004" v="52" actId="20577"/>
          <ac:graphicFrameMkLst>
            <pc:docMk/>
            <pc:sldMk cId="3426612688" sldId="1141"/>
            <ac:graphicFrameMk id="15" creationId="{D565EA47-4EB6-4B37-8B0C-624AA1A870F3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3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&lt;FS_FRMCS_Ph5&gt;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Agreed CR to the TR22.989, refining of existing use cases:</a:t>
            </a:r>
          </a:p>
          <a:p>
            <a:pPr marL="936625" lvl="2" indent="-171450">
              <a:buFontTx/>
              <a:buChar char="-"/>
              <a:defRPr/>
            </a:pPr>
            <a:endParaRPr lang="en-GB" sz="1200" dirty="0"/>
          </a:p>
          <a:p>
            <a:pPr marL="914400" lvl="2" indent="0">
              <a:spcAft>
                <a:spcPts val="600"/>
              </a:spcAft>
              <a:buNone/>
              <a:defRPr/>
            </a:pPr>
            <a:r>
              <a:rPr lang="en-GB" sz="1200" dirty="0"/>
              <a:t>- Update of gap analysis with reference to Ad hoc Group Emergency Alert in TS22.280 for initiation, new entry, changing railway </a:t>
            </a:r>
            <a:r>
              <a:rPr lang="en-GB" sz="1200"/>
              <a:t>emergency alert, using  the relevant additional requirements of the agreed CRs of TS22.280</a:t>
            </a:r>
            <a:endParaRPr lang="fr-FR" sz="1200" dirty="0"/>
          </a:p>
          <a:p>
            <a:pPr marL="914400" lvl="2" indent="0">
              <a:spcAft>
                <a:spcPts val="600"/>
              </a:spcAft>
              <a:buNone/>
              <a:defRPr/>
            </a:pPr>
            <a:r>
              <a:rPr lang="en-GB" sz="1200" dirty="0"/>
              <a:t>- Update of gap analysis of Multiuser talker control use cases, using  the additional requirements of the agreed CRs of TS22.179</a:t>
            </a:r>
            <a:endParaRPr lang="fr-FR" sz="1200" dirty="0"/>
          </a:p>
          <a:p>
            <a:pPr marL="914400" lvl="2" indent="0">
              <a:buNone/>
              <a:defRPr/>
            </a:pPr>
            <a:r>
              <a:rPr lang="en-GB" sz="1200" dirty="0"/>
              <a:t>- Update of gap analysis for arbitration use cases, using  the relevant additional requirements of the agreed CRs of TS22.280</a:t>
            </a: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 open or controversial issues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SA1#[104] (November 2023): 100%</a:t>
            </a:r>
          </a:p>
          <a:p>
            <a:pPr marL="536575" lvl="1" indent="0">
              <a:buNone/>
            </a:pPr>
            <a:r>
              <a:rPr lang="en-US" sz="1200" dirty="0"/>
              <a:t>Remarks: Clean-up and finalization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&lt;Vassiliki Nikolopoulou, UIC&gt;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50431"/>
              </p:ext>
            </p:extLst>
          </p:nvPr>
        </p:nvGraphicFramePr>
        <p:xfrm>
          <a:off x="356868" y="1415238"/>
          <a:ext cx="11305032" cy="4303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4601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95007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FS_FRMCS_Ph5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SP-220437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4114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#103 - Gothenburg, Sweden, 21 - 25 August 2023 	S1-232568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207</Words>
  <Application>Microsoft Office PowerPoint</Application>
  <PresentationFormat>Grand écran</PresentationFormat>
  <Paragraphs>33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&lt;FS_FRMCS_Ph5&gt;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Vassiliki Nikolopoulou</cp:lastModifiedBy>
  <cp:revision>38</cp:revision>
  <dcterms:created xsi:type="dcterms:W3CDTF">2023-04-17T08:04:47Z</dcterms:created>
  <dcterms:modified xsi:type="dcterms:W3CDTF">2023-08-24T20:33:12Z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