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6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85" d="100"/>
          <a:sy n="85" d="100"/>
        </p:scale>
        <p:origin x="45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511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US" altLang="en-GB" b="1" dirty="0"/>
              <a:t>NetShare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US" altLang="en-GB" sz="1200" dirty="0"/>
              <a:t>4 CRs merged to 1 agreed Mega CR</a:t>
            </a:r>
            <a:r>
              <a:rPr lang="en-US" altLang="en-GB" sz="14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Correction and Editorial modification.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200" dirty="0">
                <a:sym typeface="+mn-ea"/>
              </a:rPr>
              <a:t>SA1#10</a:t>
            </a:r>
            <a:r>
              <a:rPr lang="en-US" altLang="en-GB" sz="1200" dirty="0">
                <a:sym typeface="+mn-ea"/>
              </a:rPr>
              <a:t>4</a:t>
            </a:r>
            <a:r>
              <a:rPr lang="en-GB" sz="1200" dirty="0">
                <a:sym typeface="+mn-ea"/>
              </a:rPr>
              <a:t> (</a:t>
            </a:r>
            <a:r>
              <a:rPr lang="en-US" altLang="en-GB" sz="1200" dirty="0">
                <a:sym typeface="+mn-ea"/>
              </a:rPr>
              <a:t>Nov</a:t>
            </a:r>
            <a:r>
              <a:rPr lang="en-GB" sz="1200" dirty="0">
                <a:sym typeface="+mn-ea"/>
              </a:rPr>
              <a:t> 2023)</a:t>
            </a:r>
            <a:r>
              <a:rPr lang="en-US" sz="1200" dirty="0"/>
              <a:t>: 100%</a:t>
            </a:r>
          </a:p>
          <a:p>
            <a:pPr marL="993775" lvl="2" algn="l">
              <a:buClrTx/>
              <a:buSzTx/>
            </a:pPr>
            <a:r>
              <a:rPr lang="en-GB" sz="1050" dirty="0">
                <a:sym typeface="+mn-ea"/>
              </a:rPr>
              <a:t>Remarks: Only </a:t>
            </a:r>
            <a:r>
              <a:rPr lang="en-US" altLang="en-GB" sz="1050" dirty="0">
                <a:sym typeface="+mn-ea"/>
              </a:rPr>
              <a:t>final cleanups.</a:t>
            </a:r>
            <a:endParaRPr lang="en-GB" sz="1050" dirty="0">
              <a:sym typeface="+mn-ea"/>
            </a:endParaRPr>
          </a:p>
          <a:p>
            <a:pPr marL="307975" lvl="1" indent="0">
              <a:buNone/>
            </a:pPr>
            <a:endParaRPr lang="en-US" sz="1200" dirty="0"/>
          </a:p>
          <a:p>
            <a:pPr marL="307975" lvl="1" indent="0">
              <a:buNone/>
            </a:pPr>
            <a:endParaRPr lang="en-US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altLang="zh-CN" sz="1200" dirty="0"/>
              <a:t>Email discussions</a:t>
            </a:r>
            <a:r>
              <a:rPr sz="1200" dirty="0"/>
              <a:t>.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algn="l">
              <a:buClrTx/>
              <a:buSzTx/>
              <a:buNone/>
            </a:pPr>
            <a:r>
              <a:rPr lang="nl-NL" sz="1600" b="1" dirty="0">
                <a:sym typeface="+mn-ea"/>
              </a:rPr>
              <a:t>Rapporteur: </a:t>
            </a:r>
            <a:r>
              <a:rPr lang="nl-NL" sz="1600" dirty="0">
                <a:sym typeface="+mn-ea"/>
              </a:rPr>
              <a:t>W</a:t>
            </a:r>
            <a:r>
              <a:rPr lang="en-US" altLang="nl-NL" sz="1600" dirty="0">
                <a:sym typeface="+mn-ea"/>
              </a:rPr>
              <a:t>ei</a:t>
            </a:r>
            <a:r>
              <a:rPr lang="nl-NL" sz="1600" dirty="0">
                <a:sym typeface="+mn-ea"/>
              </a:rPr>
              <a:t> Q</a:t>
            </a:r>
            <a:r>
              <a:rPr lang="en-US" altLang="nl-NL" sz="1600" dirty="0">
                <a:sym typeface="+mn-ea"/>
              </a:rPr>
              <a:t>un</a:t>
            </a:r>
            <a:r>
              <a:rPr lang="nl-NL" sz="1600" dirty="0">
                <a:sym typeface="+mn-ea"/>
              </a:rPr>
              <a:t>, China Unicom</a:t>
            </a:r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528623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12/12/2023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SP-230511</a:t>
                      </a:r>
                      <a:endParaRPr lang="en-GB" altLang="zh-CN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ClrTx/>
                        <a:buSzTx/>
                        <a:buFontTx/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en-GB" sz="800" dirty="0">
                          <a:sym typeface="+mn-ea"/>
                        </a:rPr>
                        <a:t>TSG SA Meeting #101 (September)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245" algn="r"/>
                <a:tab pos="6210300" algn="r"/>
              </a:tabLst>
            </a:pPr>
            <a:r>
              <a:rPr lang="en-GB" b="1" dirty="0"/>
              <a:t>3GPP TSG SA WG 1 Meeting #103- Goteborg, Sweden, 21 – 25 August 2023		 S1-232567</a:t>
            </a:r>
            <a:endParaRPr lang="en-US" altLang="en-GB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118</Words>
  <Application>Microsoft Office PowerPoint</Application>
  <PresentationFormat>宽屏</PresentationFormat>
  <Paragraphs>34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1_Office Theme</vt:lpstr>
      <vt:lpstr>NetShare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office</cp:lastModifiedBy>
  <cp:revision>46</cp:revision>
  <dcterms:created xsi:type="dcterms:W3CDTF">2023-04-17T08:04:00Z</dcterms:created>
  <dcterms:modified xsi:type="dcterms:W3CDTF">2023-08-25T08:42:19Z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00EDB3BA72CB44F58916797157CEB106</vt:lpwstr>
  </property>
  <property fmtid="{D5CDD505-2E9C-101B-9397-08002B2CF9AE}" pid="4" name="KSOProductBuildVer">
    <vt:lpwstr>2052-11.8.2.11824</vt:lpwstr>
  </property>
</Properties>
</file>