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85" d="100"/>
          <a:sy n="85" d="100"/>
        </p:scale>
        <p:origin x="45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087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US" altLang="en-GB" b="1" dirty="0"/>
              <a:t>FS_NetShare</a:t>
            </a:r>
            <a:r>
              <a:rPr lang="en-GB" b="1" dirty="0"/>
              <a:t> Status Report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US" sz="1200" dirty="0"/>
              <a:t>Editorial changes </a:t>
            </a:r>
            <a:r>
              <a:rPr lang="en-US" altLang="zh-CN" sz="1200" dirty="0"/>
              <a:t>and correction of </a:t>
            </a:r>
            <a:r>
              <a:rPr lang="en-US" sz="1200" dirty="0"/>
              <a:t>TR 22.851</a:t>
            </a:r>
            <a:r>
              <a:rPr lang="en-GB" sz="1200" dirty="0"/>
              <a:t>. </a:t>
            </a:r>
          </a:p>
          <a:p>
            <a:pPr marL="536575" lvl="1">
              <a:defRPr/>
            </a:pPr>
            <a:r>
              <a:rPr lang="en-US" altLang="en-GB" sz="1200" dirty="0"/>
              <a:t>2 CRs agreed</a:t>
            </a:r>
            <a:r>
              <a:rPr lang="en-US" altLang="en-GB" sz="1400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GB" altLang="zh-CN" sz="1400" b="1" i="1" u="sng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None.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/>
          <p:cNvSpPr txBox="1"/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GB" sz="1200" dirty="0">
                <a:sym typeface="+mn-ea"/>
              </a:rPr>
              <a:t>SA1#10</a:t>
            </a:r>
            <a:r>
              <a:rPr lang="en-US" altLang="en-GB" sz="1200" dirty="0">
                <a:sym typeface="+mn-ea"/>
              </a:rPr>
              <a:t>4</a:t>
            </a:r>
            <a:r>
              <a:rPr lang="en-GB" sz="1200" dirty="0">
                <a:sym typeface="+mn-ea"/>
              </a:rPr>
              <a:t> (</a:t>
            </a:r>
            <a:r>
              <a:rPr lang="en-US" altLang="en-GB" sz="1200" dirty="0">
                <a:sym typeface="+mn-ea"/>
              </a:rPr>
              <a:t>Nov</a:t>
            </a:r>
            <a:r>
              <a:rPr lang="en-GB" sz="1200" dirty="0">
                <a:sym typeface="+mn-ea"/>
              </a:rPr>
              <a:t> 2023)</a:t>
            </a:r>
            <a:r>
              <a:rPr lang="en-US" sz="1200" dirty="0"/>
              <a:t>:</a:t>
            </a:r>
          </a:p>
          <a:p>
            <a:pPr marL="993775" lvl="2" algn="l">
              <a:buClrTx/>
              <a:buSzTx/>
            </a:pPr>
            <a:r>
              <a:rPr lang="en-GB" sz="1050" dirty="0">
                <a:sym typeface="+mn-ea"/>
              </a:rPr>
              <a:t>Only Editorial cleanups.</a:t>
            </a:r>
          </a:p>
          <a:p>
            <a:pPr marL="307975" lvl="1" indent="0">
              <a:buNone/>
            </a:pPr>
            <a:endParaRPr lang="en-US" sz="1200" dirty="0"/>
          </a:p>
          <a:p>
            <a:pPr marL="307975" lvl="1" indent="0">
              <a:buNone/>
            </a:pPr>
            <a:endParaRPr lang="en-US" sz="120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Email discussion.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/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/>
          <p:cNvSpPr txBox="1"/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l">
              <a:buClrTx/>
              <a:buSzTx/>
              <a:buNone/>
            </a:pPr>
            <a:r>
              <a:rPr lang="nl-NL" sz="1600" b="1" dirty="0">
                <a:sym typeface="+mn-ea"/>
              </a:rPr>
              <a:t>Rapporteur: </a:t>
            </a:r>
            <a:r>
              <a:rPr lang="nl-NL" sz="1600" dirty="0">
                <a:sym typeface="+mn-ea"/>
              </a:rPr>
              <a:t>W</a:t>
            </a:r>
            <a:r>
              <a:rPr lang="en-US" altLang="nl-NL" sz="1600" dirty="0">
                <a:sym typeface="+mn-ea"/>
              </a:rPr>
              <a:t>ei</a:t>
            </a:r>
            <a:r>
              <a:rPr lang="nl-NL" sz="1600" dirty="0">
                <a:sym typeface="+mn-ea"/>
              </a:rPr>
              <a:t> Q</a:t>
            </a:r>
            <a:r>
              <a:rPr lang="en-US" altLang="nl-NL" sz="1600" dirty="0">
                <a:sym typeface="+mn-ea"/>
              </a:rPr>
              <a:t>un</a:t>
            </a:r>
            <a:r>
              <a:rPr lang="nl-NL" sz="1600" dirty="0">
                <a:sym typeface="+mn-ea"/>
              </a:rPr>
              <a:t>, China Unicom</a:t>
            </a:r>
          </a:p>
        </p:txBody>
      </p:sp>
      <p:pic>
        <p:nvPicPr>
          <p:cNvPr id="1026" name="Picture 2" descr="3rd Generation Partnership Project 3GPP Logo PNG Vector (AI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68404"/>
              </p:ext>
            </p:extLst>
          </p:nvPr>
        </p:nvGraphicFramePr>
        <p:xfrm>
          <a:off x="350518" y="1415238"/>
          <a:ext cx="11305032" cy="47862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823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Sharing Aspects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FS_NetShare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09/09/2023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SP-220087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dirty="0">
                          <a:sym typeface="+mn-ea"/>
                        </a:rPr>
                        <a:t>TR for approval</a:t>
                      </a:r>
                      <a:r>
                        <a:rPr lang="en-US" altLang="en-GB" sz="800" dirty="0">
                          <a:sym typeface="+mn-ea"/>
                        </a:rPr>
                        <a:t>/TSG SA Meeting #101 (</a:t>
                      </a:r>
                      <a:r>
                        <a:rPr lang="en-US" altLang="zh-CN" sz="800" dirty="0">
                          <a:sym typeface="+mn-ea"/>
                        </a:rPr>
                        <a:t>September</a:t>
                      </a:r>
                      <a:r>
                        <a:rPr lang="en-US" altLang="en-GB" sz="800" dirty="0">
                          <a:sym typeface="+mn-ea"/>
                        </a:rPr>
                        <a:t>)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4587" y="153606"/>
            <a:ext cx="9722373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#103- Goteborg, Sweden, 21 – 25 </a:t>
            </a:r>
            <a:r>
              <a:rPr lang="en-US" altLang="zh-CN" b="1" dirty="0"/>
              <a:t>August </a:t>
            </a:r>
            <a:r>
              <a:rPr lang="en-GB" b="1" dirty="0"/>
              <a:t>2023		 S1-23</a:t>
            </a:r>
            <a:r>
              <a:rPr lang="en-US" altLang="en-GB" b="1" dirty="0"/>
              <a:t>2566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1076</TotalTime>
  <Words>125</Words>
  <Application>Microsoft Office PowerPoint</Application>
  <PresentationFormat>宽屏</PresentationFormat>
  <Paragraphs>35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FS_NetShare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office</cp:lastModifiedBy>
  <cp:revision>45</cp:revision>
  <dcterms:created xsi:type="dcterms:W3CDTF">2023-04-17T08:04:00Z</dcterms:created>
  <dcterms:modified xsi:type="dcterms:W3CDTF">2023-08-25T07:08:05Z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ICV">
    <vt:lpwstr>14EFDA57AC6C4AF1BFE5361CC4EDE43F</vt:lpwstr>
  </property>
  <property fmtid="{D5CDD505-2E9C-101B-9397-08002B2CF9AE}" pid="4" name="KSOProductBuildVer">
    <vt:lpwstr>2052-11.8.2.11824</vt:lpwstr>
  </property>
</Properties>
</file>