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2BECB0-3D7E-4278-8A54-2D54993D2970}" v="3" dt="2023-08-24T14:39:37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95" d="100"/>
          <a:sy n="95" d="100"/>
        </p:scale>
        <p:origin x="114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smtClean="0"/>
              <a:t>Metaverse </a:t>
            </a:r>
            <a:r>
              <a:rPr lang="en-GB" b="1" dirty="0"/>
              <a:t>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smtClean="0"/>
              <a:t>agreement of the TS components in pCRs – containing 80% of the expected content.</a:t>
            </a:r>
          </a:p>
          <a:p>
            <a:pPr marL="536575" lvl="1">
              <a:defRPr/>
            </a:pPr>
            <a:r>
              <a:rPr lang="en-GB" sz="1200" smtClean="0"/>
              <a:t>TS 22.156 to be sent to SA 101 for information.</a:t>
            </a: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smtClean="0"/>
              <a:t>None</a:t>
            </a:r>
            <a:endParaRPr lang="en-US" sz="12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/>
              <a:t>SA1</a:t>
            </a:r>
            <a:r>
              <a:rPr lang="en-US" sz="1200" smtClean="0"/>
              <a:t># 104 (11/2023): 100%</a:t>
            </a:r>
            <a:endParaRPr lang="en-US" sz="1200" dirty="0"/>
          </a:p>
          <a:p>
            <a:pPr marL="536575" lvl="1" indent="0">
              <a:buNone/>
            </a:pPr>
            <a:r>
              <a:rPr lang="en-US" sz="1200" dirty="0"/>
              <a:t>Remarks</a:t>
            </a:r>
            <a:r>
              <a:rPr lang="en-US" sz="1200"/>
              <a:t>: </a:t>
            </a:r>
            <a:r>
              <a:rPr lang="en-US" sz="1200" smtClean="0"/>
              <a:t>conclude the normative work, clean up and align the TS.</a:t>
            </a: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smtClean="0"/>
              <a:t>Offline coordination between interested parties is encouraged.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</a:t>
            </a:r>
            <a:r>
              <a:rPr lang="nl-NL" sz="3600" b="1"/>
              <a:t>: </a:t>
            </a:r>
            <a:r>
              <a:rPr lang="nl-NL" smtClean="0"/>
              <a:t>Erik Guttman, Samsung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876624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kern="120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Mobile Metaverse Services</a:t>
                      </a:r>
                      <a:endParaRPr lang="en-GB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Metaverse</a:t>
                      </a:r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TSG</a:t>
                      </a:r>
                      <a:r>
                        <a:rPr lang="en-GB" sz="800" b="0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#102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smtClean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#103 - Gothenburg, Sweden, 21 - 25 August 2023		 S1-232xxx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</Words>
  <Application>Microsoft Office PowerPoint</Application>
  <PresentationFormat>Widescreen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Metaverse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S5-235951-Samsung</cp:lastModifiedBy>
  <cp:revision>42</cp:revision>
  <dcterms:created xsi:type="dcterms:W3CDTF">2023-04-17T08:04:47Z</dcterms:created>
  <dcterms:modified xsi:type="dcterms:W3CDTF">2023-08-24T16:23:43Z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