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95" d="100"/>
          <a:sy n="95" d="100"/>
        </p:scale>
        <p:origin x="11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smtClean="0"/>
              <a:t>FS_Metaverse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smtClean="0"/>
              <a:t>clean up</a:t>
            </a:r>
          </a:p>
          <a:p>
            <a:pPr marL="536575" lvl="1">
              <a:defRPr/>
            </a:pPr>
            <a:r>
              <a:rPr lang="en-GB" sz="1200" smtClean="0"/>
              <a:t>additional consolidation</a:t>
            </a:r>
          </a:p>
          <a:p>
            <a:pPr marL="536575" lvl="1">
              <a:defRPr/>
            </a:pPr>
            <a:r>
              <a:rPr lang="en-GB" sz="1200" smtClean="0"/>
              <a:t>addition of a note that the TR will not be further aligned as normative specification proceeds.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smtClean="0"/>
              <a:t>None</a:t>
            </a:r>
            <a:endParaRPr lang="en-US" sz="12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/>
              <a:t>SA1</a:t>
            </a:r>
            <a:r>
              <a:rPr lang="en-US" sz="1200" smtClean="0"/>
              <a:t># 104 (11/2023): 100%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</a:t>
            </a:r>
            <a:r>
              <a:rPr lang="en-US" sz="1200"/>
              <a:t>: </a:t>
            </a:r>
            <a:r>
              <a:rPr lang="en-US" sz="1200" smtClean="0"/>
              <a:t>Not on the agenda henceforth.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smtClean="0"/>
              <a:t>None.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</a:t>
            </a:r>
            <a:r>
              <a:rPr lang="nl-NL" sz="3600" b="1"/>
              <a:t>: </a:t>
            </a:r>
            <a:r>
              <a:rPr lang="nl-NL" smtClean="0"/>
              <a:t>Erik Guttman, Samsung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52230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kern="120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Feasibility study on localized mobile metaverse services</a:t>
                      </a:r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FS_Metaverse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TSG</a:t>
                      </a:r>
                      <a:r>
                        <a:rPr lang="en-GB" sz="8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#101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S1-232xxx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FS_Metaverse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S5-235951-Samsung</cp:lastModifiedBy>
  <cp:revision>41</cp:revision>
  <dcterms:created xsi:type="dcterms:W3CDTF">2023-04-17T08:04:47Z</dcterms:created>
  <dcterms:modified xsi:type="dcterms:W3CDTF">2023-08-24T16:21:05Z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