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altLang="zh-CN" b="1" dirty="0" err="1"/>
              <a:t>AmbientIoT</a:t>
            </a:r>
            <a:r>
              <a:rPr lang="en-GB" altLang="zh-CN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sz="1200" dirty="0"/>
              <a:t>The WID is agreed</a:t>
            </a:r>
          </a:p>
          <a:p>
            <a:pPr marL="536575" lvl="1">
              <a:defRPr/>
            </a:pPr>
            <a:r>
              <a:rPr lang="en-US" sz="1200" dirty="0"/>
              <a:t>The Skeleton of the TS is agreed</a:t>
            </a:r>
          </a:p>
          <a:p>
            <a:pPr marL="536575" lvl="1">
              <a:defRPr/>
            </a:pPr>
            <a:r>
              <a:rPr lang="en-US" sz="1200" dirty="0"/>
              <a:t>Scope, overview of the TS added</a:t>
            </a:r>
          </a:p>
          <a:p>
            <a:pPr marL="536575" lvl="1">
              <a:defRPr/>
            </a:pPr>
            <a:r>
              <a:rPr lang="en-US" altLang="zh-CN" sz="1200" dirty="0"/>
              <a:t>F</a:t>
            </a:r>
            <a:r>
              <a:rPr lang="en-GB" altLang="zh-CN" sz="1200" dirty="0" err="1"/>
              <a:t>unctional</a:t>
            </a:r>
            <a:r>
              <a:rPr lang="en-GB" altLang="zh-CN" sz="1200" dirty="0"/>
              <a:t> service requirements of Ambient IoT added</a:t>
            </a:r>
          </a:p>
          <a:p>
            <a:pPr marL="536575" lvl="1">
              <a:defRPr/>
            </a:pPr>
            <a:r>
              <a:rPr lang="en-GB" altLang="zh-CN" sz="1200" dirty="0"/>
              <a:t>Functional performance requirements of Ambient IoT  added.</a:t>
            </a:r>
            <a:endParaRPr lang="zh-CN" altLang="zh-CN" sz="1200" dirty="0"/>
          </a:p>
          <a:p>
            <a:pPr marL="536575" lvl="1">
              <a:defRPr/>
            </a:pPr>
            <a:endParaRPr lang="en-US" sz="1200" dirty="0"/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The remaining CPRs not agreed.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SA1#104 (11/2023): 100%</a:t>
            </a:r>
          </a:p>
          <a:p>
            <a:pPr marL="536575" lvl="1" indent="0">
              <a:buNone/>
            </a:pPr>
            <a:r>
              <a:rPr lang="en-US" sz="1200" dirty="0"/>
              <a:t>Remarks: Finalize </a:t>
            </a:r>
            <a:r>
              <a:rPr lang="en-US" altLang="zh-CN" sz="1200" dirty="0"/>
              <a:t>CPR and KPI consolidation</a:t>
            </a:r>
          </a:p>
          <a:p>
            <a:pPr marL="5365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1600" dirty="0"/>
              <a:t>For further consolidation, plan to have 2 CCs</a:t>
            </a:r>
            <a:endParaRPr lang="nl-NL" sz="1600" dirty="0"/>
          </a:p>
          <a:p>
            <a:pPr marL="536575" lvl="1"/>
            <a:r>
              <a:rPr lang="en-GB" sz="1200" dirty="0"/>
              <a:t>1 CC in the last week of October</a:t>
            </a:r>
          </a:p>
          <a:p>
            <a:pPr marL="536575" lvl="1"/>
            <a:r>
              <a:rPr lang="en-GB" sz="1200" dirty="0"/>
              <a:t>1 CC in November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&lt;Weijie Xu, OPPO&gt;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350520" y="174169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altLang="zh-CN" b="1" dirty="0"/>
              <a:t>3GPP TSG SA WG 1 Meeting #103 - Gothenburg, Sweden, 21 - 25 August 2023 </a:t>
            </a:r>
            <a:r>
              <a:rPr lang="en-GB" b="1" dirty="0"/>
              <a:t>	    S1-23</a:t>
            </a:r>
            <a:r>
              <a:rPr lang="en-US" b="1" dirty="0"/>
              <a:t>2563</a:t>
            </a:r>
            <a:endParaRPr lang="en-GB" b="1" dirty="0"/>
          </a:p>
        </p:txBody>
      </p: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F55508C-29B7-49BA-A1A3-7A648C674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574465"/>
              </p:ext>
            </p:extLst>
          </p:nvPr>
        </p:nvGraphicFramePr>
        <p:xfrm>
          <a:off x="301140" y="1493388"/>
          <a:ext cx="11361952" cy="6919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New WID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TS for information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158</Words>
  <Application>Microsoft Office PowerPoint</Application>
  <PresentationFormat>宽屏</PresentationFormat>
  <Paragraphs>35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AmbientIoT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WeijieOPPO_1</cp:lastModifiedBy>
  <cp:revision>53</cp:revision>
  <dcterms:created xsi:type="dcterms:W3CDTF">2023-04-17T08:04:47Z</dcterms:created>
  <dcterms:modified xsi:type="dcterms:W3CDTF">2023-08-25T10:04:53Z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