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1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68" d="100"/>
          <a:sy n="68" d="100"/>
        </p:scale>
        <p:origin x="50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085.zip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altLang="zh-CN" b="1" dirty="0" err="1"/>
              <a:t>FS_AmbientIoT</a:t>
            </a:r>
            <a:r>
              <a:rPr lang="en-GB" altLang="zh-CN" b="1" dirty="0"/>
              <a:t>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200" dirty="0"/>
              <a:t>20+ </a:t>
            </a:r>
            <a:r>
              <a:rPr lang="en-US" sz="1200" dirty="0" err="1"/>
              <a:t>pCR</a:t>
            </a:r>
            <a:r>
              <a:rPr lang="en-US" sz="1200" dirty="0"/>
              <a:t> to update the use cases have been agreed, focusing on update of KPI values, removal of the brackets/FFS/EN and further polish of the potential requirement</a:t>
            </a:r>
          </a:p>
          <a:p>
            <a:pPr marL="536575" lvl="1">
              <a:defRPr/>
            </a:pPr>
            <a:r>
              <a:rPr lang="en-US" sz="1200" dirty="0"/>
              <a:t>The TR conclusion part is added</a:t>
            </a:r>
          </a:p>
          <a:p>
            <a:pPr marL="536575" lvl="1">
              <a:defRPr/>
            </a:pPr>
            <a:r>
              <a:rPr lang="en-US" sz="1200" dirty="0"/>
              <a:t>7 </a:t>
            </a:r>
            <a:r>
              <a:rPr lang="en-US" sz="1200" dirty="0" err="1"/>
              <a:t>pCR</a:t>
            </a:r>
            <a:r>
              <a:rPr lang="en-US" sz="1200" dirty="0"/>
              <a:t> on CPR consolidation and KPI consolidation have been agreed </a:t>
            </a:r>
          </a:p>
          <a:p>
            <a:pPr marL="536575" lvl="1">
              <a:defRPr/>
            </a:pPr>
            <a:r>
              <a:rPr lang="en-US" sz="1200" dirty="0"/>
              <a:t>The new WID  is agreed.</a:t>
            </a:r>
          </a:p>
          <a:p>
            <a:pPr marL="536575" lvl="1">
              <a:defRPr/>
            </a:pPr>
            <a:endParaRPr lang="en-GB" sz="1200" dirty="0"/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200" dirty="0"/>
              <a:t>The remaining CPRs not agreed.</a:t>
            </a: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200" dirty="0"/>
              <a:t>SA1#104 (11/2023): 100%</a:t>
            </a:r>
          </a:p>
          <a:p>
            <a:pPr marL="536575" lvl="1" indent="0">
              <a:buNone/>
            </a:pPr>
            <a:r>
              <a:rPr lang="en-US" sz="1200" dirty="0"/>
              <a:t>Remarks: Finalize </a:t>
            </a:r>
            <a:r>
              <a:rPr lang="en-US" altLang="zh-CN" sz="1200" dirty="0"/>
              <a:t>CPR and KPI consolidation</a:t>
            </a:r>
          </a:p>
          <a:p>
            <a:pPr marL="536575" lvl="1" indent="0">
              <a:buNone/>
            </a:pPr>
            <a:r>
              <a:rPr lang="en-US" sz="1200" dirty="0"/>
              <a:t>                 remove all the FFS and EN.</a:t>
            </a:r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</a:p>
          <a:p>
            <a:pPr marL="0" lvl="1" indent="0">
              <a:spcBef>
                <a:spcPts val="1000"/>
              </a:spcBef>
              <a:buNone/>
            </a:pPr>
            <a:r>
              <a:rPr lang="en-US" sz="1600" dirty="0"/>
              <a:t>For further consolidation, plan to have 2 CCs</a:t>
            </a:r>
            <a:endParaRPr lang="nl-NL" sz="1600" dirty="0"/>
          </a:p>
          <a:p>
            <a:pPr marL="536575" lvl="1"/>
            <a:r>
              <a:rPr lang="en-GB" sz="1200" dirty="0"/>
              <a:t>1 CC in the last week of October</a:t>
            </a:r>
          </a:p>
          <a:p>
            <a:pPr marL="536575" lvl="1"/>
            <a:r>
              <a:rPr lang="en-GB" sz="1200" dirty="0"/>
              <a:t>1 CC in November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D76DA9-4326-4910-862D-9A2AB19B8227}"/>
              </a:ext>
            </a:extLst>
          </p:cNvPr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5BD7FF7-9C6C-405F-A746-6039605640E7}"/>
              </a:ext>
            </a:extLst>
          </p:cNvPr>
          <p:cNvSpPr txBox="1">
            <a:spLocks/>
          </p:cNvSpPr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 typeface="Arial" panose="020B0604020202020204" pitchFamily="34" charset="0"/>
              <a:buNone/>
            </a:pPr>
            <a:r>
              <a:rPr lang="nl-NL" sz="3600" b="1" dirty="0"/>
              <a:t>Rapporteur: </a:t>
            </a:r>
            <a:r>
              <a:rPr lang="nl-NL" dirty="0"/>
              <a:t>&lt;Weijie Xu, OPPO&gt;</a:t>
            </a:r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F77CBC7-A63C-C3B7-BA0C-B0BB719A5245}"/>
              </a:ext>
            </a:extLst>
          </p:cNvPr>
          <p:cNvSpPr txBox="1"/>
          <p:nvPr/>
        </p:nvSpPr>
        <p:spPr>
          <a:xfrm>
            <a:off x="350520" y="174169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altLang="zh-CN" b="1" dirty="0"/>
              <a:t>3GPP TSG SA WG 1 Meeting #103 - Gothenburg, Sweden, 21 - 25 August 2023 </a:t>
            </a:r>
            <a:r>
              <a:rPr lang="en-GB" b="1" dirty="0"/>
              <a:t>	    S1-23</a:t>
            </a:r>
            <a:r>
              <a:rPr lang="en-US" b="1"/>
              <a:t>2562</a:t>
            </a:r>
            <a:endParaRPr lang="en-GB" b="1" dirty="0"/>
          </a:p>
        </p:txBody>
      </p:sp>
      <p:graphicFrame>
        <p:nvGraphicFramePr>
          <p:cNvPr id="14" name="Table 8">
            <a:extLst>
              <a:ext uri="{FF2B5EF4-FFF2-40B4-BE49-F238E27FC236}">
                <a16:creationId xmlns:a16="http://schemas.microsoft.com/office/drawing/2014/main" id="{8F55508C-29B7-49BA-A1A3-7A648C674C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8830930"/>
              </p:ext>
            </p:extLst>
          </p:nvPr>
        </p:nvGraphicFramePr>
        <p:xfrm>
          <a:off x="282286" y="1493388"/>
          <a:ext cx="11361952" cy="4841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7140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952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41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92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15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44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449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385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Target 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Ambient power-enabled Internet of Things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FS_AmbientIoT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SP-220085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95%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TR for approval</a:t>
                      </a:r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884780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6612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688</TotalTime>
  <Words>194</Words>
  <Application>Microsoft Office PowerPoint</Application>
  <PresentationFormat>宽屏</PresentationFormat>
  <Paragraphs>37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等线</vt:lpstr>
      <vt:lpstr>等线 Light</vt:lpstr>
      <vt:lpstr>Arial</vt:lpstr>
      <vt:lpstr>Calibri</vt:lpstr>
      <vt:lpstr>Calibri Light</vt:lpstr>
      <vt:lpstr>Times New Roman</vt:lpstr>
      <vt:lpstr>Office Theme</vt:lpstr>
      <vt:lpstr>FS_AmbientIoT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WeijieOPPO_1</cp:lastModifiedBy>
  <cp:revision>49</cp:revision>
  <dcterms:created xsi:type="dcterms:W3CDTF">2023-04-17T08:04:47Z</dcterms:created>
  <dcterms:modified xsi:type="dcterms:W3CDTF">2023-08-25T10:03:57Z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