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2BECB0-3D7E-4278-8A54-2D54993D2970}" v="3" dt="2023-08-24T14:39:3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>
        <p:scale>
          <a:sx n="75" d="100"/>
          <a:sy n="75" d="100"/>
        </p:scale>
        <p:origin x="3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750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Sensing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Introducing CPRs from the study</a:t>
            </a:r>
          </a:p>
          <a:p>
            <a:pPr marL="536575" lvl="1">
              <a:defRPr/>
            </a:pPr>
            <a:r>
              <a:rPr lang="en-GB" sz="1200" dirty="0"/>
              <a:t>Overview and descriptions for 5G wireless sensing service added</a:t>
            </a:r>
          </a:p>
          <a:p>
            <a:pPr marL="536575" lvl="1">
              <a:defRPr/>
            </a:pPr>
            <a:r>
              <a:rPr lang="en-GB" sz="1200" dirty="0"/>
              <a:t>12 </a:t>
            </a:r>
            <a:r>
              <a:rPr lang="en-GB" sz="1200" dirty="0" err="1"/>
              <a:t>pCRs</a:t>
            </a:r>
            <a:r>
              <a:rPr lang="en-GB" sz="1200" dirty="0"/>
              <a:t> agreed</a:t>
            </a:r>
          </a:p>
          <a:p>
            <a:pPr marL="536575" lvl="1">
              <a:defRPr/>
            </a:pPr>
            <a:r>
              <a:rPr lang="en-GB" sz="1200"/>
              <a:t>2 editor’s notes added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GB" sz="1200" dirty="0"/>
              <a:t>Editor’s note: TBD if sensing service categories 5 and 8 are included in Rel-19</a:t>
            </a:r>
            <a:endParaRPr lang="nl-NL" sz="12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SA1#[104] (11/23): 100%</a:t>
            </a:r>
          </a:p>
          <a:p>
            <a:pPr marL="536575" lvl="1" indent="0">
              <a:buNone/>
            </a:pPr>
            <a:r>
              <a:rPr lang="en-US" sz="1200" dirty="0"/>
              <a:t>Remarks: Finalizing functional and performance requirements, resolving editor’s notes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sz="2900" dirty="0"/>
              <a:t>Vasil Aleksiev, Deutsche Telekom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890663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1000026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Integrated Sensing and Communication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SP-230750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TS is sent for information to TSG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 S1-232561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Microsoft Office PowerPoint</Application>
  <PresentationFormat>Breitbild</PresentationFormat>
  <Paragraphs>35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Sensing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DT1</cp:lastModifiedBy>
  <cp:revision>55</cp:revision>
  <dcterms:created xsi:type="dcterms:W3CDTF">2023-04-17T08:04:47Z</dcterms:created>
  <dcterms:modified xsi:type="dcterms:W3CDTF">2023-08-25T09:50:35Z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2023-08-25T09:11:05Z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cf858c4c-4611-4fe2-8fcb-2a7b418a7b8b</vt:lpwstr>
  </property>
  <property fmtid="{D5CDD505-2E9C-101B-9397-08002B2CF9AE}" pid="9" name="MSIP_Label_55339bf0-f345-473a-9ec8-6ca7c8197055_ContentBits">
    <vt:lpwstr>0</vt:lpwstr>
  </property>
</Properties>
</file>