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8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microsoft.com/office/2016/11/relationships/changesInfo" Target="changesInfos/changesInfo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8F49FE7D-350D-4104-AE99-BA202886ACD1}"/>
    <pc:docChg chg="undo redo custSel addSld delSld modSld">
      <pc:chgData name="Alain Sultan" userId="2b0808dc-3530-4760-ae57-56aa48186e32" providerId="ADAL" clId="{8F49FE7D-350D-4104-AE99-BA202886ACD1}" dt="2023-08-08T10:38:30.385" v="708" actId="20577"/>
      <pc:docMkLst>
        <pc:docMk/>
      </pc:docMkLst>
      <pc:sldChg chg="modSp mod">
        <pc:chgData name="Alain Sultan" userId="2b0808dc-3530-4760-ae57-56aa48186e32" providerId="ADAL" clId="{8F49FE7D-350D-4104-AE99-BA202886ACD1}" dt="2023-08-08T10:26:52.742" v="414" actId="20577"/>
        <pc:sldMkLst>
          <pc:docMk/>
          <pc:sldMk cId="2458188141" sldId="258"/>
        </pc:sldMkLst>
        <pc:spChg chg="mod">
          <ac:chgData name="Alain Sultan" userId="2b0808dc-3530-4760-ae57-56aa48186e32" providerId="ADAL" clId="{8F49FE7D-350D-4104-AE99-BA202886ACD1}" dt="2023-08-08T10:26:52.742" v="414" actId="20577"/>
          <ac:spMkLst>
            <pc:docMk/>
            <pc:sldMk cId="2458188141" sldId="258"/>
            <ac:spMk id="2" creationId="{29D54A30-EA5D-67AF-597F-DC328D09DB2E}"/>
          </ac:spMkLst>
        </pc:spChg>
        <pc:spChg chg="mod">
          <ac:chgData name="Alain Sultan" userId="2b0808dc-3530-4760-ae57-56aa48186e32" providerId="ADAL" clId="{8F49FE7D-350D-4104-AE99-BA202886ACD1}" dt="2023-08-08T10:23:54.582" v="372" actId="6549"/>
          <ac:spMkLst>
            <pc:docMk/>
            <pc:sldMk cId="2458188141" sldId="258"/>
            <ac:spMk id="3" creationId="{4085525A-ECA6-1B75-3A44-09584844A445}"/>
          </ac:spMkLst>
        </pc:spChg>
      </pc:sldChg>
      <pc:sldChg chg="modSp mod">
        <pc:chgData name="Alain Sultan" userId="2b0808dc-3530-4760-ae57-56aa48186e32" providerId="ADAL" clId="{8F49FE7D-350D-4104-AE99-BA202886ACD1}" dt="2023-08-08T10:38:30.385" v="708" actId="20577"/>
        <pc:sldMkLst>
          <pc:docMk/>
          <pc:sldMk cId="1982078621" sldId="259"/>
        </pc:sldMkLst>
        <pc:spChg chg="mod">
          <ac:chgData name="Alain Sultan" userId="2b0808dc-3530-4760-ae57-56aa48186e32" providerId="ADAL" clId="{8F49FE7D-350D-4104-AE99-BA202886ACD1}" dt="2023-08-08T10:31:22.810" v="496"/>
          <ac:spMkLst>
            <pc:docMk/>
            <pc:sldMk cId="1982078621" sldId="259"/>
            <ac:spMk id="2" creationId="{29D54A30-EA5D-67AF-597F-DC328D09DB2E}"/>
          </ac:spMkLst>
        </pc:spChg>
        <pc:spChg chg="mod">
          <ac:chgData name="Alain Sultan" userId="2b0808dc-3530-4760-ae57-56aa48186e32" providerId="ADAL" clId="{8F49FE7D-350D-4104-AE99-BA202886ACD1}" dt="2023-08-08T10:38:30.385" v="708" actId="20577"/>
          <ac:spMkLst>
            <pc:docMk/>
            <pc:sldMk cId="1982078621" sldId="259"/>
            <ac:spMk id="3" creationId="{4085525A-ECA6-1B75-3A44-09584844A445}"/>
          </ac:spMkLst>
        </pc:spChg>
      </pc:sldChg>
      <pc:sldChg chg="modSp add del mod">
        <pc:chgData name="Alain Sultan" userId="2b0808dc-3530-4760-ae57-56aa48186e32" providerId="ADAL" clId="{8F49FE7D-350D-4104-AE99-BA202886ACD1}" dt="2023-08-08T10:31:50.056" v="509" actId="47"/>
        <pc:sldMkLst>
          <pc:docMk/>
          <pc:sldMk cId="3375808755" sldId="260"/>
        </pc:sldMkLst>
        <pc:spChg chg="mod">
          <ac:chgData name="Alain Sultan" userId="2b0808dc-3530-4760-ae57-56aa48186e32" providerId="ADAL" clId="{8F49FE7D-350D-4104-AE99-BA202886ACD1}" dt="2023-08-08T10:31:42.449" v="501" actId="21"/>
          <ac:spMkLst>
            <pc:docMk/>
            <pc:sldMk cId="3375808755" sldId="260"/>
            <ac:spMk id="3" creationId="{4085525A-ECA6-1B75-3A44-09584844A44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6E6D0-8BDD-01E6-833F-932DB28CB2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81A89F-93DB-2D8D-EC4F-8095581FE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B0633-533D-434E-BBA5-6BF245773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F2DB7-9AB8-9C8C-A4C7-399F03ECA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E0490-C9A0-6BC6-DD50-469ED302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079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B8DF9-B557-6F22-B4D4-61D54B23E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AE6178-443F-7323-5FDD-D9D1CCE91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EC620-516E-19A2-7FA4-36A842864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68028-DAD4-CA5F-B8B0-BA437212E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C8279-F1F6-1959-A910-22D27AA2E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69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0A69FF-56C2-A759-7A8F-E41B0DDD60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4F51AD-E19B-BC37-DA26-E2015E9CA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F9006-9471-110E-6C2A-CF7FEA30B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96491-6714-44B5-2E88-647BD6584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B38DC-017B-81E9-14BF-9810A4F90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950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997C8-2EE3-FCBB-99BF-623E999C6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1FB05-F7A4-F6B3-7E66-32F3DCA8F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B5611-F7A0-34E5-7111-DF2810A0E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7B4F9-F8E0-28B4-74C9-98A3BF72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43E04-65C6-756F-5282-95FD0B83C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631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3D409-535D-10DD-3F8F-8CBD29BA1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05443F-E653-F376-9336-23B258AF3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B052-EE6E-15E2-45FF-8B21DD540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13604-AF36-6C87-3584-B4B6D13A6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F04413-821A-C888-A7C1-AD745809E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811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5AA4F6-EF7E-16C1-A1CC-0310CB2F0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45637-CFF8-E5F5-B954-544CB8BD2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DA486-6541-B576-629B-9BAB9F0AF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928E6-01E8-718E-34CB-FA42DB1FB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124CC0-3CA3-212D-A7BE-E2F38D8B5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DEA4B7-2056-CDCA-AF74-3886B6905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276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0DB64-97CA-AC9F-2E9D-85237C11B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28947-8A1E-5B24-7A03-0ACD5911B7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6B9F3-4FC2-E2E5-0339-01F52E201A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D3695B-6CF9-EE7B-3D19-A01BF9ACBF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78D942-FCFD-B283-1CEA-7B697B19F7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1392BA-21D8-0360-002E-80641426D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8E2A74-BCF4-CA3D-FC22-87853F018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A9DD42-A30C-E1DC-2446-95FC87699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25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9B8DF-E7F3-E67B-ED0E-7775BC8BE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6E6277-879C-6560-D728-9C8096FB0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0DB0AB-3224-F208-2012-B787966A0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CCC443-5336-7457-4EB1-E1437A963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389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046F87-416D-6489-C781-EC58ADD04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EFFF4A-0415-0B20-DC5F-A76852706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C19F2-B1D8-6CFA-C7D3-D1B41653D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389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78995-2BA3-49C1-747C-A0F412B51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AB6F1-20C8-5323-B97D-6E2ABAC8F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E9265A-3555-17E0-9C03-AF6F13D95A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BE7E22-112E-1B73-C5D2-178961597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C5E37E-ABDD-07E0-BCB5-C7766583D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A8D11B-2764-5432-2BE9-D8C0CE969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565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E0A1E-4FF2-2198-0644-74CF6F299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E2AF38-2660-FF39-4D2B-41F64BA674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088CA4-FCD6-6796-9A47-3E5BCBE18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E2A190-E4B3-8B79-BC77-8E8735150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F8689-904B-2D23-4079-6687E4E13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8CB80-5149-D5F1-DC66-7EE5B60A3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994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16EB8E-9DB9-0892-12A8-070B22983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843E9D-A0BB-BDF8-3122-430D573C33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0DC70-9F5F-2F2C-3DB5-A393F618F2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4E0E9-F725-4225-81AE-08BA5722CDA3}" type="datetimeFigureOut">
              <a:rPr lang="en-GB" smtClean="0"/>
              <a:t>24/08/2023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58B2E-E659-D0C3-F0D5-0939C0F2FE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EC3DB-F5EB-CED0-0996-80ACA81DD9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4528-9409-44D4-9214-754DD2F5B6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071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6246C-A74E-E8A3-D9C3-6412C89AB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899" y="1122363"/>
            <a:ext cx="10754685" cy="2387600"/>
          </a:xfrm>
        </p:spPr>
        <p:txBody>
          <a:bodyPr>
            <a:normAutofit/>
          </a:bodyPr>
          <a:lstStyle/>
          <a:p>
            <a:r>
              <a:rPr lang="en-GB" smtClean="0"/>
              <a:t>On Concluding Rel-19 Work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C53772-FE19-A9AA-3AE4-FCB2CA7844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Source: Samsung</a:t>
            </a:r>
          </a:p>
          <a:p>
            <a:r>
              <a:rPr lang="en-GB" smtClean="0"/>
              <a:t>Document for: Discussion, Endorsement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15566" y="525294"/>
            <a:ext cx="11245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3GPP TSG SA WG 1 Meeting #103 	</a:t>
            </a:r>
            <a:r>
              <a:rPr lang="en-GB" b="1" smtClean="0"/>
              <a:t>                                                                                                                  S1-232</a:t>
            </a:r>
            <a:r>
              <a:rPr lang="en-US" b="1" smtClean="0"/>
              <a:t>254</a:t>
            </a:r>
            <a:endParaRPr lang="en-US"/>
          </a:p>
          <a:p>
            <a:r>
              <a:rPr lang="en-GB" b="1"/>
              <a:t>Gothenburg, Sweden, 21 - 25 August 2023	</a:t>
            </a:r>
            <a:r>
              <a:rPr lang="en-GB" b="1" smtClean="0"/>
              <a:t>                                                                            </a:t>
            </a:r>
            <a:r>
              <a:rPr lang="en-GB" i="1" smtClean="0"/>
              <a:t>(</a:t>
            </a:r>
            <a:r>
              <a:rPr lang="en-GB" i="1"/>
              <a:t>revision of </a:t>
            </a:r>
            <a:r>
              <a:rPr lang="en-GB" i="1" smtClean="0"/>
              <a:t>S1-232081)</a:t>
            </a:r>
            <a:endParaRPr lang="en-US"/>
          </a:p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508595" y="6371617"/>
            <a:ext cx="11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3GPP Tdoc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39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54A30-EA5D-67AF-597F-DC328D09D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5762"/>
            <a:ext cx="10515600" cy="824926"/>
          </a:xfrm>
        </p:spPr>
        <p:txBody>
          <a:bodyPr/>
          <a:lstStyle/>
          <a:p>
            <a:r>
              <a:rPr lang="en-GB" smtClean="0"/>
              <a:t>GUIDANCE: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5525A-ECA6-1B75-3A44-09584844A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85750" indent="-28575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dirty="0"/>
              <a:t>For all TRs already approved at SA plenary, </a:t>
            </a:r>
            <a:r>
              <a:rPr lang="en-US" b="1" dirty="0">
                <a:solidFill>
                  <a:srgbClr val="FF0000"/>
                </a:solidFill>
              </a:rPr>
              <a:t>SA1#103 is the last meeting where CPRs can be considered</a:t>
            </a:r>
            <a:r>
              <a:rPr lang="en-US" dirty="0"/>
              <a:t>. </a:t>
            </a:r>
          </a:p>
          <a:p>
            <a:pPr marL="742950" lvl="1" indent="-285750">
              <a:spcAft>
                <a:spcPts val="900"/>
              </a:spcAft>
            </a:pPr>
            <a:r>
              <a:rPr lang="en-US" dirty="0"/>
              <a:t>Consequently, the SA1#104 agenda will exclude additional requirements, use cases, etc. to the study TR. </a:t>
            </a:r>
          </a:p>
          <a:p>
            <a:pPr marL="742950" lvl="1" indent="-285750">
              <a:spcAft>
                <a:spcPts val="900"/>
              </a:spcAft>
            </a:pPr>
            <a:r>
              <a:rPr lang="en-GB" dirty="0"/>
              <a:t>TR material brought to SA1#103 will be considered at </a:t>
            </a:r>
            <a:r>
              <a:rPr lang="en-GB"/>
              <a:t>SA1#104 for </a:t>
            </a:r>
            <a:r>
              <a:rPr lang="en-GB" smtClean="0"/>
              <a:t>normative specification</a:t>
            </a:r>
            <a:endParaRPr lang="en-GB" dirty="0"/>
          </a:p>
          <a:p>
            <a:pPr marL="742950" lvl="1" indent="-285750">
              <a:spcAft>
                <a:spcPts val="900"/>
              </a:spcAft>
            </a:pPr>
            <a:r>
              <a:rPr lang="en-GB" dirty="0"/>
              <a:t>Exceptions are possible, limited to solving important points, where items can be brought to SA1#104, at the same time in the TR and </a:t>
            </a:r>
            <a:r>
              <a:rPr lang="en-GB"/>
              <a:t>as </a:t>
            </a:r>
            <a:r>
              <a:rPr lang="en-GB" smtClean="0"/>
              <a:t>normative CRs or pCRs.</a:t>
            </a: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alignment of a TR with its corresponding normative work is put on hold, until the completion of the normative work. </a:t>
            </a:r>
          </a:p>
          <a:p>
            <a:pPr marL="742950" lvl="1" indent="-285750"/>
            <a:r>
              <a:rPr lang="en-US" dirty="0"/>
              <a:t>For each one of these TRs, </a:t>
            </a:r>
            <a:r>
              <a:rPr lang="en-US" b="1" dirty="0">
                <a:solidFill>
                  <a:srgbClr val="FF0000"/>
                </a:solidFill>
              </a:rPr>
              <a:t>a </a:t>
            </a:r>
            <a:r>
              <a:rPr lang="en-US" b="1">
                <a:solidFill>
                  <a:srgbClr val="FF0000"/>
                </a:solidFill>
              </a:rPr>
              <a:t>NOTE </a:t>
            </a:r>
            <a:r>
              <a:rPr lang="en-US" b="1" smtClean="0">
                <a:solidFill>
                  <a:schemeClr val="accent2"/>
                </a:solidFill>
              </a:rPr>
              <a:t>should</a:t>
            </a:r>
            <a:r>
              <a:rPr lang="en-US" b="1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be added to </a:t>
            </a:r>
            <a:r>
              <a:rPr lang="en-US" b="1">
                <a:solidFill>
                  <a:srgbClr val="FF0000"/>
                </a:solidFill>
              </a:rPr>
              <a:t>the </a:t>
            </a:r>
            <a:r>
              <a:rPr lang="en-US" b="1" smtClean="0">
                <a:solidFill>
                  <a:srgbClr val="FF0000"/>
                </a:solidFill>
              </a:rPr>
              <a:t>conclusion at SA1 104 </a:t>
            </a:r>
            <a:r>
              <a:rPr lang="en-US" b="1" dirty="0">
                <a:solidFill>
                  <a:srgbClr val="FF0000"/>
                </a:solidFill>
              </a:rPr>
              <a:t>to state</a:t>
            </a:r>
            <a:r>
              <a:rPr lang="en-US" b="1">
                <a:solidFill>
                  <a:srgbClr val="FF0000"/>
                </a:solidFill>
              </a:rPr>
              <a:t>: </a:t>
            </a:r>
            <a:r>
              <a:rPr lang="en-US" b="1" smtClean="0">
                <a:solidFill>
                  <a:srgbClr val="FF0000"/>
                </a:solidFill>
              </a:rPr>
              <a:t>"The </a:t>
            </a:r>
            <a:r>
              <a:rPr lang="en-US" b="1" smtClean="0">
                <a:solidFill>
                  <a:srgbClr val="FF0000"/>
                </a:solidFill>
              </a:rPr>
              <a:t>TR will not be revised to </a:t>
            </a:r>
            <a:r>
              <a:rPr lang="en-US" b="1">
                <a:solidFill>
                  <a:srgbClr val="FF0000"/>
                </a:solidFill>
              </a:rPr>
              <a:t>align </a:t>
            </a:r>
            <a:r>
              <a:rPr lang="en-US" b="1" smtClean="0">
                <a:solidFill>
                  <a:srgbClr val="FF0000"/>
                </a:solidFill>
              </a:rPr>
              <a:t>with normative specification</a:t>
            </a:r>
            <a:r>
              <a:rPr lang="en-US" b="1" smtClean="0">
                <a:solidFill>
                  <a:srgbClr val="FF0000"/>
                </a:solidFill>
              </a:rPr>
              <a:t>.“</a:t>
            </a:r>
            <a:endParaRPr lang="en-US" b="1" smtClean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508595" y="6371617"/>
            <a:ext cx="117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3GPP Tdoc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353800" y="63716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4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73412" y="170471"/>
            <a:ext cx="112451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/>
              <a:t>3GPP TSG SA WG 1 Meeting #103 	</a:t>
            </a:r>
            <a:r>
              <a:rPr lang="en-GB" b="1" smtClean="0"/>
              <a:t>                                                                                                                  S1-232</a:t>
            </a:r>
            <a:r>
              <a:rPr lang="en-US" b="1" smtClean="0"/>
              <a:t>254</a:t>
            </a:r>
            <a:endParaRPr lang="en-US"/>
          </a:p>
          <a:p>
            <a:r>
              <a:rPr lang="en-GB" b="1"/>
              <a:t>Gothenburg, Sweden, 21 - 25 August 2023	</a:t>
            </a:r>
            <a:r>
              <a:rPr lang="en-GB" b="1" smtClean="0"/>
              <a:t>                                                                            </a:t>
            </a:r>
            <a:r>
              <a:rPr lang="en-GB" i="1" smtClean="0"/>
              <a:t>(</a:t>
            </a:r>
            <a:r>
              <a:rPr lang="en-GB" i="1"/>
              <a:t>revision of </a:t>
            </a:r>
            <a:r>
              <a:rPr lang="en-GB" i="1" smtClean="0"/>
              <a:t>S1-232081)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78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On Concluding Rel-19 Work</vt:lpstr>
      <vt:lpstr>GUIDANCE: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Handling of Rel-19 approved TRs</dc:title>
  <dc:creator>3775</dc:creator>
  <cp:lastModifiedBy>S1-232605-Samsung</cp:lastModifiedBy>
  <cp:revision>13</cp:revision>
  <dcterms:created xsi:type="dcterms:W3CDTF">2023-08-08T10:09:55Z</dcterms:created>
  <dcterms:modified xsi:type="dcterms:W3CDTF">2023-08-24T07:26:42Z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