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3"/>
    <p:sldMasterId id="2147483664" r:id="rId4"/>
    <p:sldMasterId id="2147483668" r:id="rId5"/>
  </p:sldMasterIdLst>
  <p:notesMasterIdLst>
    <p:notesMasterId r:id="rId7"/>
  </p:notesMasterIdLst>
  <p:handoutMasterIdLst>
    <p:handoutMasterId r:id="rId11"/>
  </p:handoutMasterIdLst>
  <p:sldIdLst>
    <p:sldId id="303" r:id="rId6"/>
    <p:sldId id="835" r:id="rId8"/>
    <p:sldId id="848" r:id="rId9"/>
    <p:sldId id="849" r:id="rId10"/>
  </p:sldIdLst>
  <p:sldSz cx="9144000" cy="5143500"/>
  <p:notesSz cx="6797675" cy="9928225"/>
  <p:defaultTextStyle>
    <a:defPPr>
      <a:defRPr lang="en-GB"/>
    </a:defPPr>
    <a:lvl1pPr marL="0" lvl="0"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1pPr>
    <a:lvl2pPr marL="455930" lvl="1"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2pPr>
    <a:lvl3pPr marL="913130" lvl="2"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3pPr>
    <a:lvl4pPr marL="1370330" lvl="3"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4pPr>
    <a:lvl5pPr marL="1827530" lvl="4"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5pPr>
    <a:lvl6pPr marL="2286000" lvl="5"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6pPr>
    <a:lvl7pPr marL="2743200" lvl="6"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7pPr>
    <a:lvl8pPr marL="3200400" lvl="7"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8pPr>
    <a:lvl9pPr marL="3657600" lvl="8"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A" lastIdx="5"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srgbClr val="FF0000"/>
    </p:penClr>
    <p:extLst>
      <p:ext uri="{2FDB2607-1784-4EEB-B798-7EB5836EED8A}">
        <p14:showMediaCtrls xmlns:p14="http://schemas.microsoft.com/office/powerpoint/2010/main" val="1"/>
      </p:ext>
    </p:extLst>
  </p:showPr>
  <p:clrMru>
    <a:srgbClr val="00B0F0"/>
    <a:srgbClr val="FFC000"/>
    <a:srgbClr val="BFBFBF"/>
    <a:srgbClr val="339933"/>
    <a:srgbClr val="632523"/>
    <a:srgbClr val="00CC00"/>
    <a:srgbClr val="B6BEC8"/>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6844"/>
    <p:restoredTop sz="91922"/>
  </p:normalViewPr>
  <p:slideViewPr>
    <p:cSldViewPr snapToGrid="0" showGuides="1">
      <p:cViewPr varScale="1">
        <p:scale>
          <a:sx n="214" d="100"/>
          <a:sy n="214" d="100"/>
        </p:scale>
        <p:origin x="3396" y="174"/>
      </p:cViewPr>
      <p:guideLst>
        <p:guide orient="horz" pos="1546"/>
        <p:guide pos="288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notesMaster" Target="notesMasters/notesMaster1.xml"/><Relationship Id="rId6" Type="http://schemas.openxmlformats.org/officeDocument/2006/relationships/slide" Target="slides/slide1.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 Type="http://schemas.openxmlformats.org/officeDocument/2006/relationships/theme" Target="theme/theme1.xml"/><Relationship Id="rId15" Type="http://schemas.openxmlformats.org/officeDocument/2006/relationships/commentAuthors" Target="commentAuthors.xml"/><Relationship Id="rId14" Type="http://schemas.openxmlformats.org/officeDocument/2006/relationships/tableStyles" Target="tableStyles.xml"/><Relationship Id="rId13" Type="http://schemas.openxmlformats.org/officeDocument/2006/relationships/viewProps" Target="viewProps.xml"/><Relationship Id="rId12" Type="http://schemas.openxmlformats.org/officeDocument/2006/relationships/presProps" Target="presProps.xml"/><Relationship Id="rId11" Type="http://schemas.openxmlformats.org/officeDocument/2006/relationships/handoutMaster" Target="handoutMasters/handoutMaster1.xml"/><Relationship Id="rId10" Type="http://schemas.openxmlformats.org/officeDocument/2006/relationships/slide" Target="slides/slide4.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itchFamily="18" charset="0"/>
                <a:ea typeface="MS PGothic" charset="0"/>
                <a:cs typeface="Arial" panose="020B0604020202020204" pitchFamily="34"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solidFill>
              <a:effectLst/>
              <a:uLnTx/>
              <a:uFillTx/>
              <a:latin typeface="Times New Roman" pitchFamily="18" charset="0"/>
              <a:ea typeface="MS PGothic" charset="0"/>
              <a:cs typeface="Arial" panose="020B0604020202020204" pitchFamily="34" charset="0"/>
            </a:endParaRPr>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itchFamily="18" charset="0"/>
                <a:ea typeface="MS PGothic" pitchFamily="34" charset="-128"/>
                <a:cs typeface="+mn-cs"/>
              </a:defRPr>
            </a:lvl1pPr>
          </a:lstStyle>
          <a:p>
            <a:pPr marL="0" marR="0" lvl="0" indent="0" algn="r" defTabSz="930275" rtl="0" eaLnBrk="1" fontAlgn="base" latinLnBrk="0" hangingPunct="1">
              <a:lnSpc>
                <a:spcPct val="100000"/>
              </a:lnSpc>
              <a:spcBef>
                <a:spcPct val="0"/>
              </a:spcBef>
              <a:spcAft>
                <a:spcPct val="0"/>
              </a:spcAft>
              <a:buClrTx/>
              <a:buSzTx/>
              <a:buFontTx/>
              <a:buNone/>
              <a:defRPr/>
            </a:pPr>
            <a:fld id="{5A174932-91F6-42DF-90C3-C950AB49C517}" type="datetime1">
              <a:rPr kumimoji="0" lang="en-US" altLang="en-US" sz="1200" b="0" i="0" u="none" strike="noStrike" kern="1200" cap="none" spc="0" normalizeH="0" baseline="0" noProof="0">
                <a:ln>
                  <a:noFill/>
                </a:ln>
                <a:solidFill>
                  <a:schemeClr val="tx1"/>
                </a:solidFill>
                <a:effectLst/>
                <a:uLnTx/>
                <a:uFillTx/>
                <a:latin typeface="Times New Roman" pitchFamily="18" charset="0"/>
                <a:ea typeface="MS PGothic" pitchFamily="34" charset="-128"/>
                <a:cs typeface="+mn-cs"/>
              </a:rPr>
            </a:fld>
            <a:endParaRPr kumimoji="0" lang="en-US" altLang="en-US" sz="1200" b="0" i="0" u="none" strike="noStrike" kern="1200" cap="none" spc="0" normalizeH="0" baseline="0" noProof="0">
              <a:ln>
                <a:noFill/>
              </a:ln>
              <a:solidFill>
                <a:schemeClr val="tx1"/>
              </a:solidFill>
              <a:effectLst/>
              <a:uLnTx/>
              <a:uFillTx/>
              <a:latin typeface="Times New Roman" pitchFamily="18" charset="0"/>
              <a:ea typeface="MS PGothic" pitchFamily="34" charset="-128"/>
              <a:cs typeface="+mn-cs"/>
            </a:endParaRPr>
          </a:p>
        </p:txBody>
      </p:sp>
      <p:sp>
        <p:nvSpPr>
          <p:cNvPr id="9220" name="Rectangle 4"/>
          <p:cNvSpPr>
            <a:spLocks noGrp="1" noChangeArrowheads="1"/>
          </p:cNvSpPr>
          <p:nvPr>
            <p:ph type="ftr" sz="quarter" idx="2"/>
          </p:nvPr>
        </p:nvSpPr>
        <p:spPr bwMode="auto">
          <a:xfrm>
            <a:off x="0" y="9431338"/>
            <a:ext cx="2946400" cy="496888"/>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itchFamily="18" charset="0"/>
                <a:ea typeface="MS PGothic" charset="0"/>
                <a:cs typeface="Arial" panose="020B0604020202020204" pitchFamily="34"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solidFill>
              <a:effectLst/>
              <a:uLnTx/>
              <a:uFillTx/>
              <a:latin typeface="Times New Roman" pitchFamily="18" charset="0"/>
              <a:ea typeface="MS PGothic" charset="0"/>
              <a:cs typeface="Arial" panose="020B0604020202020204" pitchFamily="34" charset="0"/>
            </a:endParaRPr>
          </a:p>
        </p:txBody>
      </p:sp>
      <p:sp>
        <p:nvSpPr>
          <p:cNvPr id="9221" name="Rectangle 5"/>
          <p:cNvSpPr>
            <a:spLocks noGrp="1" noChangeArrowheads="1"/>
          </p:cNvSpPr>
          <p:nvPr>
            <p:ph type="sldNum" sz="quarter" idx="3"/>
          </p:nvPr>
        </p:nvSpPr>
        <p:spPr bwMode="auto">
          <a:xfrm>
            <a:off x="3851275" y="9431338"/>
            <a:ext cx="2946400" cy="496888"/>
          </a:xfrm>
          <a:prstGeom prst="rect">
            <a:avLst/>
          </a:prstGeom>
          <a:noFill/>
          <a:ln w="9525">
            <a:noFill/>
            <a:miter lim="800000"/>
          </a:ln>
        </p:spPr>
        <p:txBody>
          <a:bodyPr vert="horz" wrap="square" lIns="92859" tIns="46430" rIns="92859" bIns="46430" numCol="1" anchor="b" anchorCtr="0" compatLnSpc="1"/>
          <a:p>
            <a:pPr lvl="0" algn="r" defTabSz="930275" eaLnBrk="1" hangingPunct="1">
              <a:buNone/>
            </a:pPr>
            <a:fld id="{9A0DB2DC-4C9A-4742-B13C-FB6460FD3503}" type="slidenum">
              <a:rPr lang="en-GB" altLang="en-US" sz="1200" dirty="0">
                <a:latin typeface="Times New Roman" pitchFamily="18" charset="0"/>
              </a:rPr>
            </a:fld>
            <a:endParaRPr lang="en-GB" altLang="en-US" sz="1200" dirty="0">
              <a:latin typeface="Times New Roman" pitchFamily="18"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itchFamily="18" charset="0"/>
                <a:ea typeface="MS PGothic" charset="0"/>
                <a:cs typeface="Arial" panose="020B0604020202020204" pitchFamily="34"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solidFill>
              <a:effectLst/>
              <a:uLnTx/>
              <a:uFillTx/>
              <a:latin typeface="Times New Roman" pitchFamily="18" charset="0"/>
              <a:ea typeface="MS PGothic" charset="0"/>
              <a:cs typeface="Arial" panose="020B0604020202020204" pitchFamily="34" charset="0"/>
            </a:endParaRPr>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itchFamily="18" charset="0"/>
                <a:ea typeface="MS PGothic" pitchFamily="34" charset="-128"/>
                <a:cs typeface="+mn-cs"/>
              </a:defRPr>
            </a:lvl1pPr>
          </a:lstStyle>
          <a:p>
            <a:pPr marL="0" marR="0" lvl="0" indent="0" algn="r" defTabSz="930275" rtl="0" eaLnBrk="1" fontAlgn="base" latinLnBrk="0" hangingPunct="1">
              <a:lnSpc>
                <a:spcPct val="100000"/>
              </a:lnSpc>
              <a:spcBef>
                <a:spcPct val="0"/>
              </a:spcBef>
              <a:spcAft>
                <a:spcPct val="0"/>
              </a:spcAft>
              <a:buClrTx/>
              <a:buSzTx/>
              <a:buFontTx/>
              <a:buNone/>
              <a:defRPr/>
            </a:pPr>
            <a:fld id="{FDDF8B6D-A0CD-4344-88EB-F66BC1C0F6AB}" type="datetime1">
              <a:rPr kumimoji="0" lang="en-US" altLang="en-US" sz="1200" b="0" i="0" u="none" strike="noStrike" kern="1200" cap="none" spc="0" normalizeH="0" baseline="0" noProof="0">
                <a:ln>
                  <a:noFill/>
                </a:ln>
                <a:solidFill>
                  <a:schemeClr val="tx1"/>
                </a:solidFill>
                <a:effectLst/>
                <a:uLnTx/>
                <a:uFillTx/>
                <a:latin typeface="Times New Roman" pitchFamily="18" charset="0"/>
                <a:ea typeface="MS PGothic" pitchFamily="34" charset="-128"/>
                <a:cs typeface="+mn-cs"/>
              </a:rPr>
            </a:fld>
            <a:endParaRPr kumimoji="0" lang="en-US" altLang="en-US" sz="1200" b="0" i="0" u="none" strike="noStrike" kern="1200" cap="none" spc="0" normalizeH="0" baseline="0" noProof="0">
              <a:ln>
                <a:noFill/>
              </a:ln>
              <a:solidFill>
                <a:schemeClr val="tx1"/>
              </a:solidFill>
              <a:effectLst/>
              <a:uLnTx/>
              <a:uFillTx/>
              <a:latin typeface="Times New Roman" pitchFamily="18" charset="0"/>
              <a:ea typeface="MS PGothic" pitchFamily="34" charset="-128"/>
              <a:cs typeface="+mn-cs"/>
            </a:endParaRPr>
          </a:p>
        </p:txBody>
      </p:sp>
      <p:sp>
        <p:nvSpPr>
          <p:cNvPr id="4100" name="Rectangle 4"/>
          <p:cNvSpPr>
            <a:spLocks noGrp="1" noRot="1" noChangeAspect="1" noTextEdit="1"/>
          </p:cNvSpPr>
          <p:nvPr>
            <p:ph type="sldImg" idx="2"/>
          </p:nvPr>
        </p:nvSpPr>
        <p:spPr>
          <a:xfrm>
            <a:off x="88900" y="742950"/>
            <a:ext cx="6619875" cy="3724275"/>
          </a:xfrm>
          <a:prstGeom prst="rect">
            <a:avLst/>
          </a:prstGeom>
          <a:noFill/>
          <a:ln w="9525" cap="flat" cmpd="sng">
            <a:solidFill>
              <a:srgbClr val="000000"/>
            </a:solidFill>
            <a:prstDash val="solid"/>
            <a:miter/>
            <a:headEnd type="none" w="med" len="med"/>
            <a:tailEnd type="none" w="med" len="med"/>
          </a:ln>
        </p:spPr>
      </p:sp>
      <p:sp>
        <p:nvSpPr>
          <p:cNvPr id="4101" name="Rectangle 5"/>
          <p:cNvSpPr>
            <a:spLocks noGrp="1" noChangeArrowheads="1"/>
          </p:cNvSpPr>
          <p:nvPr>
            <p:ph type="body" sz="quarter" idx="3"/>
          </p:nvPr>
        </p:nvSpPr>
        <p:spPr bwMode="auto">
          <a:xfrm>
            <a:off x="906463" y="4716463"/>
            <a:ext cx="4984750" cy="4468813"/>
          </a:xfrm>
          <a:prstGeom prst="rect">
            <a:avLst/>
          </a:prstGeom>
          <a:noFill/>
          <a:ln w="9525">
            <a:noFill/>
            <a:miter lim="800000"/>
          </a:ln>
        </p:spPr>
        <p:txBody>
          <a:bodyPr vert="horz" wrap="square" lIns="92859" tIns="46430" rIns="92859" bIns="4643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itchFamily="18" charset="0"/>
                <a:ea typeface="MS PGothic" pitchFamily="34" charset="-128"/>
                <a:cs typeface="MS PGothic" charset="0"/>
              </a:rPr>
              <a:t>Click to edit Master text styles</a:t>
            </a:r>
            <a:endParaRPr kumimoji="0" lang="en-GB" sz="1200" b="0" i="0" u="none" strike="noStrike" kern="1200" cap="none" spc="0" normalizeH="0" baseline="0" noProof="0">
              <a:ln>
                <a:noFill/>
              </a:ln>
              <a:solidFill>
                <a:schemeClr val="tx1"/>
              </a:solidFill>
              <a:effectLst/>
              <a:uLnTx/>
              <a:uFillTx/>
              <a:latin typeface="Times New Roman" pitchFamily="18" charset="0"/>
              <a:ea typeface="MS PGothic" pitchFamily="34" charset="-128"/>
              <a:cs typeface="MS PGothic" charset="0"/>
            </a:endParaRPr>
          </a:p>
          <a:p>
            <a:pPr marL="455930" marR="0" lvl="1"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itchFamily="18" charset="0"/>
                <a:ea typeface="MS PGothic" pitchFamily="34" charset="-128"/>
                <a:cs typeface="+mn-cs"/>
              </a:rPr>
              <a:t>Second level</a:t>
            </a:r>
            <a:endParaRPr kumimoji="0" lang="en-GB" sz="1200" b="0" i="0" u="none" strike="noStrike" kern="1200" cap="none" spc="0" normalizeH="0" baseline="0" noProof="0">
              <a:ln>
                <a:noFill/>
              </a:ln>
              <a:solidFill>
                <a:schemeClr val="tx1"/>
              </a:solidFill>
              <a:effectLst/>
              <a:uLnTx/>
              <a:uFillTx/>
              <a:latin typeface="Times New Roman" pitchFamily="18" charset="0"/>
              <a:ea typeface="MS PGothic" pitchFamily="34" charset="-128"/>
              <a:cs typeface="+mn-cs"/>
            </a:endParaRPr>
          </a:p>
          <a:p>
            <a:pPr marL="913130" marR="0" lvl="2"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itchFamily="18" charset="0"/>
                <a:ea typeface="MS PGothic" pitchFamily="34" charset="-128"/>
                <a:cs typeface="+mn-cs"/>
              </a:rPr>
              <a:t>Third level</a:t>
            </a:r>
            <a:endParaRPr kumimoji="0" lang="en-GB" sz="1200" b="0" i="0" u="none" strike="noStrike" kern="1200" cap="none" spc="0" normalizeH="0" baseline="0" noProof="0">
              <a:ln>
                <a:noFill/>
              </a:ln>
              <a:solidFill>
                <a:schemeClr val="tx1"/>
              </a:solidFill>
              <a:effectLst/>
              <a:uLnTx/>
              <a:uFillTx/>
              <a:latin typeface="Times New Roman" pitchFamily="18" charset="0"/>
              <a:ea typeface="MS PGothic" pitchFamily="34" charset="-128"/>
              <a:cs typeface="+mn-cs"/>
            </a:endParaRPr>
          </a:p>
          <a:p>
            <a:pPr marL="1370330" marR="0" lvl="3"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itchFamily="18" charset="0"/>
                <a:ea typeface="MS PGothic" pitchFamily="34" charset="-128"/>
                <a:cs typeface="+mn-cs"/>
              </a:rPr>
              <a:t>Fourth level</a:t>
            </a:r>
            <a:endParaRPr kumimoji="0" lang="en-GB" sz="1200" b="0" i="0" u="none" strike="noStrike" kern="1200" cap="none" spc="0" normalizeH="0" baseline="0" noProof="0">
              <a:ln>
                <a:noFill/>
              </a:ln>
              <a:solidFill>
                <a:schemeClr val="tx1"/>
              </a:solidFill>
              <a:effectLst/>
              <a:uLnTx/>
              <a:uFillTx/>
              <a:latin typeface="Times New Roman" pitchFamily="18" charset="0"/>
              <a:ea typeface="MS PGothic" pitchFamily="34" charset="-128"/>
              <a:cs typeface="+mn-cs"/>
            </a:endParaRPr>
          </a:p>
          <a:p>
            <a:pPr marL="1827530" marR="0" lvl="4"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itchFamily="18" charset="0"/>
                <a:ea typeface="MS PGothic" pitchFamily="34" charset="-128"/>
                <a:cs typeface="+mn-cs"/>
              </a:rPr>
              <a:t>Fifth level</a:t>
            </a:r>
            <a:endParaRPr kumimoji="0" lang="en-GB" sz="1200" b="0" i="0" u="none" strike="noStrike" kern="1200" cap="none" spc="0" normalizeH="0" baseline="0" noProof="0">
              <a:ln>
                <a:noFill/>
              </a:ln>
              <a:solidFill>
                <a:schemeClr val="tx1"/>
              </a:solidFill>
              <a:effectLst/>
              <a:uLnTx/>
              <a:uFillTx/>
              <a:latin typeface="Times New Roman" pitchFamily="18" charset="0"/>
              <a:ea typeface="MS PGothic" pitchFamily="34" charset="-128"/>
              <a:cs typeface="+mn-cs"/>
            </a:endParaRPr>
          </a:p>
        </p:txBody>
      </p:sp>
      <p:sp>
        <p:nvSpPr>
          <p:cNvPr id="4102" name="Rectangle 6"/>
          <p:cNvSpPr>
            <a:spLocks noGrp="1" noChangeArrowheads="1"/>
          </p:cNvSpPr>
          <p:nvPr>
            <p:ph type="ftr" sz="quarter" idx="4"/>
          </p:nvPr>
        </p:nvSpPr>
        <p:spPr bwMode="auto">
          <a:xfrm>
            <a:off x="0" y="9431338"/>
            <a:ext cx="2946400" cy="496888"/>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itchFamily="18" charset="0"/>
                <a:ea typeface="MS PGothic" charset="0"/>
                <a:cs typeface="Arial" panose="020B0604020202020204" pitchFamily="34"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solidFill>
              <a:effectLst/>
              <a:uLnTx/>
              <a:uFillTx/>
              <a:latin typeface="Times New Roman" pitchFamily="18" charset="0"/>
              <a:ea typeface="MS PGothic" charset="0"/>
              <a:cs typeface="Arial" panose="020B0604020202020204" pitchFamily="34" charset="0"/>
            </a:endParaRPr>
          </a:p>
        </p:txBody>
      </p:sp>
      <p:sp>
        <p:nvSpPr>
          <p:cNvPr id="4103" name="Rectangle 7"/>
          <p:cNvSpPr>
            <a:spLocks noGrp="1" noChangeArrowheads="1"/>
          </p:cNvSpPr>
          <p:nvPr>
            <p:ph type="sldNum" sz="quarter" idx="5"/>
          </p:nvPr>
        </p:nvSpPr>
        <p:spPr bwMode="auto">
          <a:xfrm>
            <a:off x="3851275" y="9431338"/>
            <a:ext cx="2946400" cy="496888"/>
          </a:xfrm>
          <a:prstGeom prst="rect">
            <a:avLst/>
          </a:prstGeom>
          <a:noFill/>
          <a:ln w="9525">
            <a:noFill/>
            <a:miter lim="800000"/>
          </a:ln>
        </p:spPr>
        <p:txBody>
          <a:bodyPr vert="horz" wrap="square" lIns="92859" tIns="46430" rIns="92859" bIns="46430" numCol="1" anchor="b" anchorCtr="0" compatLnSpc="1"/>
          <a:p>
            <a:pPr lvl="0" algn="r" defTabSz="930275" eaLnBrk="1" hangingPunct="1">
              <a:buNone/>
            </a:pPr>
            <a:fld id="{9A0DB2DC-4C9A-4742-B13C-FB6460FD3503}" type="slidenum">
              <a:rPr lang="en-GB" altLang="en-US" sz="1200" dirty="0">
                <a:latin typeface="Times New Roman" pitchFamily="18" charset="0"/>
              </a:rPr>
            </a:fld>
            <a:endParaRPr lang="en-GB" altLang="en-US" sz="1200" dirty="0">
              <a:latin typeface="Times New Roman" pitchFamily="18"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S PGothic" charset="0"/>
      </a:defRPr>
    </a:lvl1pPr>
    <a:lvl2pPr marL="455930"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n-cs"/>
      </a:defRPr>
    </a:lvl2pPr>
    <a:lvl3pPr marL="913130"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n-cs"/>
      </a:defRPr>
    </a:lvl3pPr>
    <a:lvl4pPr marL="1370330"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n-cs"/>
      </a:defRPr>
    </a:lvl4pPr>
    <a:lvl5pPr marL="1827530"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199765" algn="l" defTabSz="914400" rtl="0" eaLnBrk="1" latinLnBrk="0" hangingPunct="1">
      <a:defRPr sz="1200" kern="1200">
        <a:solidFill>
          <a:schemeClr val="tx1"/>
        </a:solidFill>
        <a:latin typeface="+mn-lt"/>
        <a:ea typeface="+mn-ea"/>
        <a:cs typeface="+mn-cs"/>
      </a:defRPr>
    </a:lvl8pPr>
    <a:lvl9pPr marL="3656965"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Rectangle 7"/>
          <p:cNvSpPr txBox="1">
            <a:spLocks noGrp="1"/>
          </p:cNvSpPr>
          <p:nvPr>
            <p:ph type="sldNum" sz="quarter"/>
          </p:nvPr>
        </p:nvSpPr>
        <p:spPr>
          <a:xfrm>
            <a:off x="3851275" y="9431338"/>
            <a:ext cx="2946400" cy="496887"/>
          </a:xfrm>
          <a:prstGeom prst="rect">
            <a:avLst/>
          </a:prstGeom>
          <a:noFill/>
          <a:ln w="9525">
            <a:noFill/>
          </a:ln>
        </p:spPr>
        <p:txBody>
          <a:bodyPr lIns="92859" tIns="46430" rIns="92859" bIns="46430" anchor="b" anchorCtr="0"/>
          <a:p>
            <a:pPr lvl="0" algn="r" defTabSz="930275" eaLnBrk="1" hangingPunct="1">
              <a:spcBef>
                <a:spcPct val="0"/>
              </a:spcBef>
            </a:pPr>
            <a:fld id="{9A0DB2DC-4C9A-4742-B13C-FB6460FD3503}" type="slidenum">
              <a:rPr lang="en-GB" altLang="en-US" dirty="0"/>
            </a:fld>
            <a:endParaRPr lang="en-GB" altLang="en-US" dirty="0"/>
          </a:p>
        </p:txBody>
      </p:sp>
      <p:sp>
        <p:nvSpPr>
          <p:cNvPr id="7171" name="Rectangle 2"/>
          <p:cNvSpPr>
            <a:spLocks noGrp="1" noRot="1" noChangeAspect="1" noTextEdit="1"/>
          </p:cNvSpPr>
          <p:nvPr>
            <p:ph type="sldImg"/>
          </p:nvPr>
        </p:nvSpPr>
        <p:spPr>
          <a:xfrm>
            <a:off x="88900" y="742950"/>
            <a:ext cx="6621463" cy="3725863"/>
          </a:xfrm>
        </p:spPr>
      </p:sp>
      <p:sp>
        <p:nvSpPr>
          <p:cNvPr id="7172" name="Rectangle 3"/>
          <p:cNvSpPr>
            <a:spLocks noGrp="1"/>
          </p:cNvSpPr>
          <p:nvPr>
            <p:ph type="body" idx="1"/>
          </p:nvPr>
        </p:nvSpPr>
        <p:spPr>
          <a:xfrm>
            <a:off x="904875" y="4718050"/>
            <a:ext cx="4987925" cy="4467225"/>
          </a:xfrm>
        </p:spPr>
        <p:txBody>
          <a:bodyPr wrap="square" lIns="92859" tIns="46430" rIns="92859" bIns="46430" anchor="t" anchorCtr="0"/>
          <a:p>
            <a:pPr lvl="0" eaLnBrk="1" hangingPunct="1"/>
            <a:endParaRPr lang="en-US"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pic>
        <p:nvPicPr>
          <p:cNvPr id="3078" name="Picture 10"/>
          <p:cNvPicPr>
            <a:picLocks noChangeAspect="1"/>
          </p:cNvPicPr>
          <p:nvPr userDrawn="1"/>
        </p:nvPicPr>
        <p:blipFill>
          <a:blip r:embed="rId2"/>
          <a:stretch>
            <a:fillRect/>
          </a:stretch>
        </p:blipFill>
        <p:spPr>
          <a:xfrm>
            <a:off x="169863" y="0"/>
            <a:ext cx="3859212" cy="4748213"/>
          </a:xfrm>
          <a:prstGeom prst="rect">
            <a:avLst/>
          </a:prstGeom>
          <a:noFill/>
          <a:ln w="9525">
            <a:noFill/>
          </a:ln>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199765" indent="0" algn="ctr">
              <a:buNone/>
              <a:defRPr/>
            </a:lvl8pPr>
            <a:lvl9pPr marL="3656965" indent="0" algn="ctr">
              <a:buNone/>
              <a:defRPr/>
            </a:lvl9pPr>
          </a:lstStyle>
          <a:p>
            <a:r>
              <a:rPr lang="en-US" dirty="0"/>
              <a:t>Click to edit Master subtitle style</a:t>
            </a:r>
            <a:endParaRPr lang="en-GB" dirty="0"/>
          </a:p>
        </p:txBody>
      </p:sp>
    </p:spTree>
  </p:cSld>
  <p:clrMapOvr>
    <a:masterClrMapping/>
  </p:clrMapOvr>
  <p:transition spd="slow"/>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B4004DC2-3B57-48D7-B984-94A48403C41F}" type="datetimeFigureOut">
              <a:rPr kumimoji="0" lang="en-GB"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S PGothic" pitchFamily="34" charset="-128"/>
                <a:cs typeface="+mn-cs"/>
              </a:rPr>
            </a:fld>
            <a:endParaRPr kumimoji="0" lang="en-GB"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S PGothic" pitchFamily="34" charset="-128"/>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GB"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S PGothic" pitchFamily="34" charset="-128"/>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en-GB" altLang="en-US" dirty="0">
                <a:latin typeface="Arial" panose="020B0604020202020204" pitchFamily="34" charset="0"/>
              </a:rPr>
            </a:fld>
            <a:endParaRPr lang="en-GB"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B4004DC2-3B57-48D7-B984-94A48403C41F}" type="datetimeFigureOut">
              <a:rPr kumimoji="0" lang="en-GB"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S PGothic" pitchFamily="34" charset="-128"/>
                <a:cs typeface="+mn-cs"/>
              </a:rPr>
            </a:fld>
            <a:endParaRPr kumimoji="0" lang="en-GB"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S PGothic" pitchFamily="34" charset="-128"/>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GB"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S PGothic" pitchFamily="34" charset="-128"/>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GB" altLang="en-US" dirty="0">
                <a:latin typeface="Arial" panose="020B0604020202020204" pitchFamily="34" charset="0"/>
              </a:rPr>
            </a:fld>
            <a:endParaRPr lang="en-GB" altLang="en-US"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GB"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B4004DC2-3B57-48D7-B984-94A48403C41F}" type="datetimeFigureOut">
              <a:rPr kumimoji="0" lang="en-GB"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S PGothic" pitchFamily="34" charset="-128"/>
                <a:cs typeface="+mn-cs"/>
              </a:rPr>
            </a:fld>
            <a:endParaRPr kumimoji="0" lang="en-GB"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S PGothic" pitchFamily="34" charset="-128"/>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GB"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S PGothic" pitchFamily="34" charset="-128"/>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GB" altLang="en-US" dirty="0">
                <a:latin typeface="Arial" panose="020B0604020202020204" pitchFamily="34" charset="0"/>
              </a:rPr>
            </a:fld>
            <a:endParaRPr lang="en-GB" altLang="en-US"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B4004DC2-3B57-48D7-B984-94A48403C41F}" type="datetimeFigureOut">
              <a:rPr kumimoji="0" lang="en-GB"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S PGothic" pitchFamily="34" charset="-128"/>
                <a:cs typeface="+mn-cs"/>
              </a:rPr>
            </a:fld>
            <a:endParaRPr kumimoji="0" lang="en-GB"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S PGothic" pitchFamily="34" charset="-128"/>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GB"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S PGothic" pitchFamily="34" charset="-128"/>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GB" altLang="en-US" dirty="0">
                <a:latin typeface="Arial" panose="020B0604020202020204" pitchFamily="34" charset="0"/>
              </a:rPr>
            </a:fld>
            <a:endParaRPr lang="en-GB" altLang="en-US"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B4004DC2-3B57-48D7-B984-94A48403C41F}" type="datetimeFigureOut">
              <a:rPr kumimoji="0" lang="en-GB"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S PGothic" pitchFamily="34" charset="-128"/>
                <a:cs typeface="+mn-cs"/>
              </a:rPr>
            </a:fld>
            <a:endParaRPr kumimoji="0" lang="en-GB"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S PGothic" pitchFamily="34" charset="-128"/>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GB"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S PGothic" pitchFamily="34" charset="-128"/>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GB" altLang="en-US" dirty="0">
                <a:latin typeface="Arial" panose="020B0604020202020204" pitchFamily="34" charset="0"/>
              </a:rPr>
            </a:fld>
            <a:endParaRPr lang="en-GB" altLang="en-US"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pic>
        <p:nvPicPr>
          <p:cNvPr id="3078" name="Picture 10"/>
          <p:cNvPicPr>
            <a:picLocks noChangeAspect="1"/>
          </p:cNvPicPr>
          <p:nvPr userDrawn="1"/>
        </p:nvPicPr>
        <p:blipFill>
          <a:blip r:embed="rId2"/>
          <a:stretch>
            <a:fillRect/>
          </a:stretch>
        </p:blipFill>
        <p:spPr>
          <a:xfrm>
            <a:off x="169863" y="0"/>
            <a:ext cx="3859212" cy="4748213"/>
          </a:xfrm>
          <a:prstGeom prst="rect">
            <a:avLst/>
          </a:prstGeom>
          <a:noFill/>
          <a:ln w="9525">
            <a:noFill/>
          </a:ln>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199765" indent="0" algn="ctr">
              <a:buNone/>
              <a:defRPr/>
            </a:lvl8pPr>
            <a:lvl9pPr marL="3656965" indent="0" algn="ctr">
              <a:buNone/>
              <a:defRPr/>
            </a:lvl9pPr>
          </a:lstStyle>
          <a:p>
            <a:r>
              <a:rPr lang="en-US" dirty="0"/>
              <a:t>Click to edit Master subtitle style</a:t>
            </a:r>
            <a:endParaRPr lang="en-GB" dirty="0"/>
          </a:p>
        </p:txBody>
      </p:sp>
    </p:spTree>
  </p:cSld>
  <p:clrMapOvr>
    <a:masterClrMapping/>
  </p:clrMapOvr>
  <p:transition spd="slow"/>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900" indent="-342900">
              <a:buFontTx/>
              <a:buBlip>
                <a:blip r:embed="rId2"/>
              </a:buBlip>
              <a:defRPr/>
            </a:lvl1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Tree>
  </p:cSld>
  <p:clrMapOvr>
    <a:masterClrMapping/>
  </p:clrMapOvr>
  <p:transition spd="slow"/>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pic>
        <p:nvPicPr>
          <p:cNvPr id="3078" name="Picture 10"/>
          <p:cNvPicPr>
            <a:picLocks noChangeAspect="1"/>
          </p:cNvPicPr>
          <p:nvPr userDrawn="1"/>
        </p:nvPicPr>
        <p:blipFill>
          <a:blip r:embed="rId2"/>
          <a:stretch>
            <a:fillRect/>
          </a:stretch>
        </p:blipFill>
        <p:spPr>
          <a:xfrm>
            <a:off x="169863" y="0"/>
            <a:ext cx="3859212" cy="4748213"/>
          </a:xfrm>
          <a:prstGeom prst="rect">
            <a:avLst/>
          </a:prstGeom>
          <a:noFill/>
          <a:ln w="9525">
            <a:noFill/>
          </a:ln>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199765" indent="0" algn="ctr">
              <a:buNone/>
              <a:defRPr/>
            </a:lvl8pPr>
            <a:lvl9pPr marL="3656965" indent="0" algn="ctr">
              <a:buNone/>
              <a:defRPr/>
            </a:lvl9pPr>
          </a:lstStyle>
          <a:p>
            <a:r>
              <a:rPr lang="en-US" dirty="0"/>
              <a:t>Click to edit Master subtitle style</a:t>
            </a:r>
            <a:endParaRPr lang="en-GB" dirty="0"/>
          </a:p>
        </p:txBody>
      </p:sp>
    </p:spTree>
  </p:cSld>
  <p:clrMapOvr>
    <a:masterClrMapping/>
  </p:clrMapOvr>
  <p:transition spd="slow"/>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900" indent="-342900">
              <a:buFontTx/>
              <a:buBlip>
                <a:blip r:embed="rId2"/>
              </a:buBlip>
              <a:defRPr/>
            </a:lvl1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900" indent="-342900">
              <a:buFontTx/>
              <a:buBlip>
                <a:blip r:embed="rId2"/>
              </a:buBlip>
              <a:defRPr/>
            </a:lvl1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Tree>
  </p:cSld>
  <p:clrMapOvr>
    <a:masterClrMapping/>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B4004DC2-3B57-48D7-B984-94A48403C41F}" type="datetimeFigureOut">
              <a:rPr kumimoji="0" lang="en-GB"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S PGothic" pitchFamily="34" charset="-128"/>
                <a:cs typeface="+mn-cs"/>
              </a:rPr>
            </a:fld>
            <a:endParaRPr kumimoji="0" lang="en-GB"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S PGothic" pitchFamily="34" charset="-128"/>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GB"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S PGothic" pitchFamily="34" charset="-128"/>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GB" altLang="en-US" dirty="0">
                <a:latin typeface="Arial" panose="020B0604020202020204" pitchFamily="34" charset="0"/>
              </a:rPr>
            </a:fld>
            <a:endParaRPr lang="en-GB"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B4004DC2-3B57-48D7-B984-94A48403C41F}" type="datetimeFigureOut">
              <a:rPr kumimoji="0" lang="en-GB"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S PGothic" pitchFamily="34" charset="-128"/>
                <a:cs typeface="+mn-cs"/>
              </a:rPr>
            </a:fld>
            <a:endParaRPr kumimoji="0" lang="en-GB"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S PGothic" pitchFamily="34" charset="-128"/>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GB"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S PGothic" pitchFamily="34" charset="-128"/>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GB" altLang="en-US" dirty="0">
                <a:latin typeface="Arial" panose="020B0604020202020204" pitchFamily="34" charset="0"/>
              </a:rPr>
            </a:fld>
            <a:endParaRPr lang="en-GB"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endParaRPr 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B4004DC2-3B57-48D7-B984-94A48403C41F}" type="datetimeFigureOut">
              <a:rPr kumimoji="0" lang="en-GB"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S PGothic" pitchFamily="34" charset="-128"/>
                <a:cs typeface="+mn-cs"/>
              </a:rPr>
            </a:fld>
            <a:endParaRPr kumimoji="0" lang="en-GB"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S PGothic" pitchFamily="34" charset="-128"/>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GB"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S PGothic" pitchFamily="34" charset="-128"/>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GB" altLang="en-US" dirty="0">
                <a:latin typeface="Arial" panose="020B0604020202020204" pitchFamily="34" charset="0"/>
              </a:rPr>
            </a:fld>
            <a:endParaRPr lang="en-GB"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B4004DC2-3B57-48D7-B984-94A48403C41F}" type="datetimeFigureOut">
              <a:rPr kumimoji="0" lang="en-GB"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S PGothic" pitchFamily="34" charset="-128"/>
                <a:cs typeface="+mn-cs"/>
              </a:rPr>
            </a:fld>
            <a:endParaRPr kumimoji="0" lang="en-GB"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S PGothic" pitchFamily="34" charset="-128"/>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GB"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S PGothic" pitchFamily="34" charset="-128"/>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GB" altLang="en-US" dirty="0">
                <a:latin typeface="Arial" panose="020B0604020202020204" pitchFamily="34" charset="0"/>
              </a:rPr>
            </a:fld>
            <a:endParaRPr lang="en-GB"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B4004DC2-3B57-48D7-B984-94A48403C41F}" type="datetimeFigureOut">
              <a:rPr kumimoji="0" lang="en-GB"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S PGothic" pitchFamily="34" charset="-128"/>
                <a:cs typeface="+mn-cs"/>
              </a:rPr>
            </a:fld>
            <a:endParaRPr kumimoji="0" lang="en-GB"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S PGothic" pitchFamily="34" charset="-128"/>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GB"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S PGothic" pitchFamily="34" charset="-128"/>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en-GB" altLang="en-US" dirty="0">
                <a:latin typeface="Arial" panose="020B0604020202020204" pitchFamily="34" charset="0"/>
              </a:rPr>
            </a:fld>
            <a:endParaRPr lang="en-GB"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B4004DC2-3B57-48D7-B984-94A48403C41F}" type="datetimeFigureOut">
              <a:rPr kumimoji="0" lang="en-GB"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S PGothic" pitchFamily="34" charset="-128"/>
                <a:cs typeface="+mn-cs"/>
              </a:rPr>
            </a:fld>
            <a:endParaRPr kumimoji="0" lang="en-GB"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S PGothic" pitchFamily="34" charset="-128"/>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GB"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S PGothic" pitchFamily="34" charset="-128"/>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en-GB" altLang="en-US" dirty="0">
                <a:latin typeface="Arial" panose="020B0604020202020204" pitchFamily="34" charset="0"/>
              </a:rPr>
            </a:fld>
            <a:endParaRPr lang="en-GB"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4.jpeg"/><Relationship Id="rId4" Type="http://schemas.openxmlformats.org/officeDocument/2006/relationships/image" Target="../media/image3.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slideLayout" Target="../slideLayouts/slideLayout11.xml"/><Relationship Id="rId7" Type="http://schemas.openxmlformats.org/officeDocument/2006/relationships/slideLayout" Target="../slideLayouts/slideLayout10.xml"/><Relationship Id="rId6" Type="http://schemas.openxmlformats.org/officeDocument/2006/relationships/slideLayout" Target="../slideLayouts/slideLayout9.xml"/><Relationship Id="rId5" Type="http://schemas.openxmlformats.org/officeDocument/2006/relationships/slideLayout" Target="../slideLayouts/slideLayout8.xml"/><Relationship Id="rId4" Type="http://schemas.openxmlformats.org/officeDocument/2006/relationships/slideLayout" Target="../slideLayouts/slideLayout7.xml"/><Relationship Id="rId3" Type="http://schemas.openxmlformats.org/officeDocument/2006/relationships/slideLayout" Target="../slideLayouts/slideLayout6.xml"/><Relationship Id="rId2" Type="http://schemas.openxmlformats.org/officeDocument/2006/relationships/slideLayout" Target="../slideLayouts/slideLayout5.xml"/><Relationship Id="rId12" Type="http://schemas.openxmlformats.org/officeDocument/2006/relationships/theme" Target="../theme/theme2.xml"/><Relationship Id="rId11" Type="http://schemas.openxmlformats.org/officeDocument/2006/relationships/slideLayout" Target="../slideLayouts/slideLayout14.xml"/><Relationship Id="rId10" Type="http://schemas.openxmlformats.org/officeDocument/2006/relationships/slideLayout" Target="../slideLayouts/slideLayout13.xml"/><Relationship Id="rId1" Type="http://schemas.openxmlformats.org/officeDocument/2006/relationships/slideLayout" Target="../slideLayouts/slideLayout4.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image" Target="../media/image4.jpeg"/><Relationship Id="rId4" Type="http://schemas.openxmlformats.org/officeDocument/2006/relationships/image" Target="../media/image3.jpeg"/><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6" Type="http://schemas.openxmlformats.org/officeDocument/2006/relationships/theme" Target="../theme/theme4.xml"/><Relationship Id="rId5" Type="http://schemas.openxmlformats.org/officeDocument/2006/relationships/image" Target="../media/image4.jpeg"/><Relationship Id="rId4" Type="http://schemas.openxmlformats.org/officeDocument/2006/relationships/image" Target="../media/image3.jpeg"/><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Title Placeholder 1"/>
          <p:cNvSpPr>
            <a:spLocks noGrp="1"/>
          </p:cNvSpPr>
          <p:nvPr>
            <p:ph type="title"/>
          </p:nvPr>
        </p:nvSpPr>
        <p:spPr>
          <a:xfrm>
            <a:off x="488950" y="171450"/>
            <a:ext cx="6827838" cy="857250"/>
          </a:xfrm>
          <a:prstGeom prst="rect">
            <a:avLst/>
          </a:prstGeom>
          <a:noFill/>
          <a:ln w="9525">
            <a:noFill/>
          </a:ln>
        </p:spPr>
        <p:txBody>
          <a:bodyPr lIns="91430" tIns="45715" rIns="91430" bIns="45715" anchor="ctr" anchorCtr="0"/>
          <a:p>
            <a:pPr lvl="0"/>
            <a:r>
              <a:rPr lang="en-US" altLang="en-US" dirty="0"/>
              <a:t>Click to edit Master title style</a:t>
            </a:r>
            <a:endParaRPr lang="en-GB" altLang="en-US" dirty="0"/>
          </a:p>
        </p:txBody>
      </p:sp>
      <p:sp>
        <p:nvSpPr>
          <p:cNvPr id="1027" name="Text Placeholder 2"/>
          <p:cNvSpPr>
            <a:spLocks noGrp="1"/>
          </p:cNvSpPr>
          <p:nvPr>
            <p:ph type="body" idx="1"/>
          </p:nvPr>
        </p:nvSpPr>
        <p:spPr>
          <a:xfrm>
            <a:off x="485775" y="1090613"/>
            <a:ext cx="8388350" cy="3622675"/>
          </a:xfrm>
          <a:prstGeom prst="rect">
            <a:avLst/>
          </a:prstGeom>
          <a:noFill/>
          <a:ln w="9525">
            <a:noFill/>
          </a:ln>
        </p:spPr>
        <p:txBody>
          <a:bodyPr lIns="91430" tIns="45715" rIns="91430" bIns="45715"/>
          <a:p>
            <a:pPr lvl="0"/>
            <a:r>
              <a:rPr lang="en-US" altLang="en-US" dirty="0"/>
              <a:t> 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
        <p:nvSpPr>
          <p:cNvPr id="1030" name="Rectangle 15"/>
          <p:cNvSpPr>
            <a:spLocks noChangeArrowheads="1"/>
          </p:cNvSpPr>
          <p:nvPr/>
        </p:nvSpPr>
        <p:spPr bwMode="auto">
          <a:xfrm>
            <a:off x="4086225" y="2478088"/>
            <a:ext cx="974725" cy="246063"/>
          </a:xfrm>
          <a:prstGeom prst="rect">
            <a:avLst/>
          </a:prstGeom>
          <a:noFill/>
          <a:ln>
            <a:noFill/>
          </a:ln>
        </p:spPr>
        <p:txBody>
          <a:bodyPr wrap="none" lIns="91430" tIns="45715" rIns="91430" bIns="45715">
            <a:spAutoFit/>
          </a:bodyPr>
          <a:lstStyle>
            <a:lvl1pPr eaLnBrk="0" hangingPunct="0">
              <a:defRPr sz="1000">
                <a:solidFill>
                  <a:schemeClr val="tx1"/>
                </a:solidFill>
                <a:latin typeface="Arial" panose="020B0604020202020204" pitchFamily="34" charset="0"/>
                <a:ea typeface="MS PGothic" pitchFamily="34" charset="-128"/>
              </a:defRPr>
            </a:lvl1pPr>
            <a:lvl2pPr marL="742950" indent="-285750" eaLnBrk="0" hangingPunct="0">
              <a:defRPr sz="1000">
                <a:solidFill>
                  <a:schemeClr val="tx1"/>
                </a:solidFill>
                <a:latin typeface="Arial" panose="020B0604020202020204" pitchFamily="34" charset="0"/>
                <a:ea typeface="MS PGothic" pitchFamily="34" charset="-128"/>
              </a:defRPr>
            </a:lvl2pPr>
            <a:lvl3pPr marL="1143000" indent="-228600" eaLnBrk="0" hangingPunct="0">
              <a:defRPr sz="1000">
                <a:solidFill>
                  <a:schemeClr val="tx1"/>
                </a:solidFill>
                <a:latin typeface="Arial" panose="020B0604020202020204" pitchFamily="34" charset="0"/>
                <a:ea typeface="MS PGothic" pitchFamily="34" charset="-128"/>
              </a:defRPr>
            </a:lvl3pPr>
            <a:lvl4pPr marL="1600200" indent="-228600" eaLnBrk="0" hangingPunct="0">
              <a:defRPr sz="1000">
                <a:solidFill>
                  <a:schemeClr val="tx1"/>
                </a:solidFill>
                <a:latin typeface="Arial" panose="020B0604020202020204" pitchFamily="34" charset="0"/>
                <a:ea typeface="MS PGothic" pitchFamily="34" charset="-128"/>
              </a:defRPr>
            </a:lvl4pPr>
            <a:lvl5pPr marL="2057400" indent="-228600" eaLnBrk="0" hangingPunct="0">
              <a:defRPr sz="1000">
                <a:solidFill>
                  <a:schemeClr val="tx1"/>
                </a:solidFill>
                <a:latin typeface="Arial" panose="020B0604020202020204" pitchFamily="34" charset="0"/>
                <a:ea typeface="MS PGothic"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en-US" sz="1000" b="0" i="0" u="none" strike="noStrike" kern="1200" cap="none" spc="0" normalizeH="0" baseline="0" noProof="0">
                <a:ln>
                  <a:noFill/>
                </a:ln>
                <a:solidFill>
                  <a:schemeClr val="bg1"/>
                </a:solidFill>
                <a:effectLst/>
                <a:uLnTx/>
                <a:uFillTx/>
                <a:latin typeface="Arial" panose="020B0604020202020204" pitchFamily="34" charset="0"/>
                <a:ea typeface="MS PGothic" pitchFamily="34" charset="-128"/>
                <a:cs typeface="+mn-cs"/>
              </a:rPr>
              <a:t>© 3GPP 2012</a:t>
            </a:r>
            <a:endParaRPr kumimoji="0" lang="en-GB" altLang="en-US" sz="1000" b="0" i="0" u="none" strike="noStrike" kern="1200" cap="none" spc="0" normalizeH="0" baseline="0" noProof="0">
              <a:ln>
                <a:noFill/>
              </a:ln>
              <a:solidFill>
                <a:schemeClr val="tx1"/>
              </a:solidFill>
              <a:effectLst/>
              <a:uLnTx/>
              <a:uFillTx/>
              <a:latin typeface="Arial" panose="020B0604020202020204" pitchFamily="34" charset="0"/>
              <a:ea typeface="MS PGothic" pitchFamily="34" charset="-128"/>
              <a:cs typeface="+mn-cs"/>
            </a:endParaRPr>
          </a:p>
        </p:txBody>
      </p:sp>
      <p:pic>
        <p:nvPicPr>
          <p:cNvPr id="1029" name="Picture 10"/>
          <p:cNvPicPr>
            <a:picLocks noChangeAspect="1"/>
          </p:cNvPicPr>
          <p:nvPr/>
        </p:nvPicPr>
        <p:blipFill>
          <a:blip r:embed="rId4"/>
          <a:stretch>
            <a:fillRect/>
          </a:stretch>
        </p:blipFill>
        <p:spPr>
          <a:xfrm>
            <a:off x="7573963" y="230188"/>
            <a:ext cx="1187450" cy="690562"/>
          </a:xfrm>
          <a:prstGeom prst="rect">
            <a:avLst/>
          </a:prstGeom>
          <a:noFill/>
          <a:ln w="9525">
            <a:noFill/>
          </a:ln>
        </p:spPr>
      </p:pic>
      <p:sp>
        <p:nvSpPr>
          <p:cNvPr id="1032" name="Rectangle 16"/>
          <p:cNvSpPr>
            <a:spLocks noChangeArrowheads="1"/>
          </p:cNvSpPr>
          <p:nvPr/>
        </p:nvSpPr>
        <p:spPr bwMode="auto">
          <a:xfrm>
            <a:off x="7439025" y="4846638"/>
            <a:ext cx="823913" cy="215900"/>
          </a:xfrm>
          <a:prstGeom prst="rect">
            <a:avLst/>
          </a:prstGeom>
          <a:noFill/>
          <a:ln>
            <a:noFill/>
          </a:ln>
        </p:spPr>
        <p:txBody>
          <a:bodyPr wrap="none" lIns="91430" tIns="45715" rIns="91430" bIns="45715">
            <a:spAutoFit/>
          </a:bodyPr>
          <a:lstStyle>
            <a:lvl1pPr eaLnBrk="0" hangingPunct="0">
              <a:defRPr sz="1000">
                <a:solidFill>
                  <a:schemeClr val="tx1"/>
                </a:solidFill>
                <a:latin typeface="Arial" panose="020B0604020202020204" pitchFamily="34" charset="0"/>
                <a:ea typeface="MS PGothic" pitchFamily="34" charset="-128"/>
              </a:defRPr>
            </a:lvl1pPr>
            <a:lvl2pPr marL="742950" indent="-285750" eaLnBrk="0" hangingPunct="0">
              <a:defRPr sz="1000">
                <a:solidFill>
                  <a:schemeClr val="tx1"/>
                </a:solidFill>
                <a:latin typeface="Arial" panose="020B0604020202020204" pitchFamily="34" charset="0"/>
                <a:ea typeface="MS PGothic" pitchFamily="34" charset="-128"/>
              </a:defRPr>
            </a:lvl2pPr>
            <a:lvl3pPr marL="1143000" indent="-228600" eaLnBrk="0" hangingPunct="0">
              <a:defRPr sz="1000">
                <a:solidFill>
                  <a:schemeClr val="tx1"/>
                </a:solidFill>
                <a:latin typeface="Arial" panose="020B0604020202020204" pitchFamily="34" charset="0"/>
                <a:ea typeface="MS PGothic" pitchFamily="34" charset="-128"/>
              </a:defRPr>
            </a:lvl3pPr>
            <a:lvl4pPr marL="1600200" indent="-228600" eaLnBrk="0" hangingPunct="0">
              <a:defRPr sz="1000">
                <a:solidFill>
                  <a:schemeClr val="tx1"/>
                </a:solidFill>
                <a:latin typeface="Arial" panose="020B0604020202020204" pitchFamily="34" charset="0"/>
                <a:ea typeface="MS PGothic" pitchFamily="34" charset="-128"/>
              </a:defRPr>
            </a:lvl4pPr>
            <a:lvl5pPr marL="2057400" indent="-228600" eaLnBrk="0" hangingPunct="0">
              <a:defRPr sz="1000">
                <a:solidFill>
                  <a:schemeClr val="tx1"/>
                </a:solidFill>
                <a:latin typeface="Arial" panose="020B0604020202020204" pitchFamily="34" charset="0"/>
                <a:ea typeface="MS PGothic"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S PGothic" pitchFamily="34" charset="-128"/>
                <a:cs typeface="+mn-cs"/>
              </a:rPr>
              <a:t>© 3GPP 2023</a:t>
            </a:r>
            <a:endPar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S PGothic" pitchFamily="34" charset="-128"/>
              <a:cs typeface="+mn-cs"/>
            </a:endParaRPr>
          </a:p>
        </p:txBody>
      </p:sp>
      <p:sp>
        <p:nvSpPr>
          <p:cNvPr id="1033" name="Oval 11"/>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p>
            <a:pPr lvl="0" algn="ctr">
              <a:buNone/>
            </a:pPr>
            <a:fld id="{9A0DB2DC-4C9A-4742-B13C-FB6460FD3503}" type="slidenum">
              <a:rPr lang="en-GB" altLang="en-US" b="1" dirty="0">
                <a:latin typeface="Arial" panose="020B0604020202020204" pitchFamily="34" charset="0"/>
              </a:rPr>
            </a:fld>
            <a:endParaRPr lang="en-GB" altLang="en-US" b="1" dirty="0">
              <a:latin typeface="Arial" panose="020B0604020202020204" pitchFamily="34" charset="0"/>
            </a:endParaRPr>
          </a:p>
          <a:p>
            <a:pPr lvl="0">
              <a:buNone/>
            </a:pPr>
            <a:endParaRPr lang="en-GB"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slow"/>
  <p:timing>
    <p:tnLst>
      <p:par>
        <p:cTn id="1" dur="indefinite" restart="never" nodeType="tmRoot"/>
      </p:par>
    </p:tnLst>
  </p:timing>
  <p:hf sldNum="0" hdr="0" ftr="0" dt="0"/>
  <p:txStyles>
    <p:titleStyle>
      <a:lvl1pPr algn="ctr" rtl="0" eaLnBrk="0" fontAlgn="base" hangingPunct="0">
        <a:spcBef>
          <a:spcPct val="0"/>
        </a:spcBef>
        <a:spcAft>
          <a:spcPct val="0"/>
        </a:spcAft>
        <a:defRPr sz="3200">
          <a:solidFill>
            <a:srgbClr val="FF0000"/>
          </a:solidFill>
          <a:latin typeface="+mj-lt"/>
          <a:ea typeface="MS PGothic" pitchFamily="34" charset="-128"/>
          <a:cs typeface="MS PGothic" charset="0"/>
        </a:defRPr>
      </a:lvl1pPr>
      <a:lvl2pPr algn="ctr" rtl="0" eaLnBrk="0" fontAlgn="base" hangingPunct="0">
        <a:spcBef>
          <a:spcPct val="0"/>
        </a:spcBef>
        <a:spcAft>
          <a:spcPct val="0"/>
        </a:spcAft>
        <a:defRPr sz="3200">
          <a:solidFill>
            <a:srgbClr val="FF0000"/>
          </a:solidFill>
          <a:latin typeface="Calibri" pitchFamily="34" charset="0"/>
          <a:ea typeface="MS PGothic" pitchFamily="34" charset="-128"/>
          <a:cs typeface="MS PGothic" charset="0"/>
        </a:defRPr>
      </a:lvl2pPr>
      <a:lvl3pPr algn="ctr" rtl="0" eaLnBrk="0" fontAlgn="base" hangingPunct="0">
        <a:spcBef>
          <a:spcPct val="0"/>
        </a:spcBef>
        <a:spcAft>
          <a:spcPct val="0"/>
        </a:spcAft>
        <a:defRPr sz="3200">
          <a:solidFill>
            <a:srgbClr val="FF0000"/>
          </a:solidFill>
          <a:latin typeface="Calibri" pitchFamily="34" charset="0"/>
          <a:ea typeface="MS PGothic" pitchFamily="34" charset="-128"/>
          <a:cs typeface="MS PGothic" charset="0"/>
        </a:defRPr>
      </a:lvl3pPr>
      <a:lvl4pPr algn="ctr" rtl="0" eaLnBrk="0" fontAlgn="base" hangingPunct="0">
        <a:spcBef>
          <a:spcPct val="0"/>
        </a:spcBef>
        <a:spcAft>
          <a:spcPct val="0"/>
        </a:spcAft>
        <a:defRPr sz="3200">
          <a:solidFill>
            <a:srgbClr val="FF0000"/>
          </a:solidFill>
          <a:latin typeface="Calibri" pitchFamily="34" charset="0"/>
          <a:ea typeface="MS PGothic" pitchFamily="34" charset="-128"/>
          <a:cs typeface="MS PGothic" charset="0"/>
        </a:defRPr>
      </a:lvl4pPr>
      <a:lvl5pPr algn="ctr" rtl="0" eaLnBrk="0" fontAlgn="base" hangingPunct="0">
        <a:spcBef>
          <a:spcPct val="0"/>
        </a:spcBef>
        <a:spcAft>
          <a:spcPct val="0"/>
        </a:spcAft>
        <a:defRPr sz="3200">
          <a:solidFill>
            <a:srgbClr val="FF0000"/>
          </a:solidFill>
          <a:latin typeface="Calibri" pitchFamily="34" charset="0"/>
          <a:ea typeface="MS PGothic" pitchFamily="34" charset="-128"/>
          <a:cs typeface="MS PGothic"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1630" indent="-341630" algn="l" rtl="0" eaLnBrk="0" fontAlgn="base" hangingPunct="0">
        <a:spcBef>
          <a:spcPct val="20000"/>
        </a:spcBef>
        <a:spcAft>
          <a:spcPct val="0"/>
        </a:spcAft>
        <a:buBlip>
          <a:blip r:embed="rId5"/>
        </a:buBlip>
        <a:defRPr sz="2800">
          <a:solidFill>
            <a:schemeClr val="tx1"/>
          </a:solidFill>
          <a:latin typeface="+mn-lt"/>
          <a:ea typeface="MS PGothic" pitchFamily="34" charset="-128"/>
          <a:cs typeface="MS PGothic" charset="0"/>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050" name="Title Placeholder 1"/>
          <p:cNvSpPr>
            <a:spLocks noGrp="1"/>
          </p:cNvSpPr>
          <p:nvPr>
            <p:ph type="title"/>
          </p:nvPr>
        </p:nvSpPr>
        <p:spPr>
          <a:xfrm>
            <a:off x="457200" y="206375"/>
            <a:ext cx="8229600" cy="857250"/>
          </a:xfrm>
          <a:prstGeom prst="rect">
            <a:avLst/>
          </a:prstGeom>
          <a:noFill/>
          <a:ln w="9525">
            <a:noFill/>
          </a:ln>
        </p:spPr>
        <p:txBody>
          <a:bodyPr anchor="ctr" anchorCtr="0"/>
          <a:p>
            <a:pPr lvl="0"/>
            <a:r>
              <a:rPr lang="en-US" altLang="en-US" dirty="0"/>
              <a:t>Click to edit Master title style</a:t>
            </a:r>
            <a:endParaRPr lang="en-GB" altLang="en-US" dirty="0"/>
          </a:p>
        </p:txBody>
      </p:sp>
      <p:sp>
        <p:nvSpPr>
          <p:cNvPr id="2051" name="Text Placeholder 2"/>
          <p:cNvSpPr>
            <a:spLocks noGrp="1"/>
          </p:cNvSpPr>
          <p:nvPr>
            <p:ph type="body" idx="1"/>
          </p:nvPr>
        </p:nvSpPr>
        <p:spPr>
          <a:xfrm>
            <a:off x="457200" y="1200150"/>
            <a:ext cx="8229600" cy="3394075"/>
          </a:xfrm>
          <a:prstGeom prst="rect">
            <a:avLst/>
          </a:prstGeom>
          <a:noFill/>
          <a:ln w="9525">
            <a:noFill/>
          </a:ln>
        </p:spPr>
        <p:txBody>
          <a:bodyPr/>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
        <p:nvSpPr>
          <p:cNvPr id="4" name="Date Placeholder 3"/>
          <p:cNvSpPr>
            <a:spLocks noGrp="1"/>
          </p:cNvSpPr>
          <p:nvPr>
            <p:ph type="dt" sz="half" idx="2"/>
          </p:nvPr>
        </p:nvSpPr>
        <p:spPr>
          <a:xfrm>
            <a:off x="457200" y="4767263"/>
            <a:ext cx="2133600" cy="274638"/>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panose="020B0604020202020204" pitchFamily="34" charset="0"/>
                <a:ea typeface="MS PGothic" pitchFamily="34" charset="-128"/>
                <a:cs typeface="+mn-cs"/>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B4004DC2-3B57-48D7-B984-94A48403C41F}" type="datetimeFigureOut">
              <a:rPr kumimoji="0" lang="en-GB"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S PGothic" pitchFamily="34" charset="-128"/>
                <a:cs typeface="+mn-cs"/>
              </a:rPr>
            </a:fld>
            <a:endParaRPr kumimoji="0" lang="en-GB"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S PGothic" pitchFamily="34" charset="-128"/>
              <a:cs typeface="+mn-cs"/>
            </a:endParaRPr>
          </a:p>
        </p:txBody>
      </p:sp>
      <p:sp>
        <p:nvSpPr>
          <p:cNvPr id="5" name="Footer Placeholder 4"/>
          <p:cNvSpPr>
            <a:spLocks noGrp="1"/>
          </p:cNvSpPr>
          <p:nvPr>
            <p:ph type="ftr" sz="quarter" idx="3"/>
          </p:nvPr>
        </p:nvSpPr>
        <p:spPr>
          <a:xfrm>
            <a:off x="3124200" y="4767263"/>
            <a:ext cx="2895600" cy="274638"/>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panose="020B0604020202020204" pitchFamily="34" charset="0"/>
                <a:ea typeface="MS PGothic" pitchFamily="34" charset="-128"/>
                <a:cs typeface="+mn-cs"/>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GB"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S PGothic" pitchFamily="34" charset="-128"/>
              <a:cs typeface="+mn-cs"/>
            </a:endParaRPr>
          </a:p>
        </p:txBody>
      </p:sp>
      <p:sp>
        <p:nvSpPr>
          <p:cNvPr id="6" name="Slide Number Placeholder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buNone/>
            </a:pPr>
            <a:fld id="{9A0DB2DC-4C9A-4742-B13C-FB6460FD3503}" type="slidenum">
              <a:rPr lang="en-GB" altLang="en-US" dirty="0">
                <a:latin typeface="Arial" panose="020B0604020202020204" pitchFamily="34" charset="0"/>
              </a:rPr>
            </a:fld>
            <a:endParaRPr lang="en-GB"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Title Placeholder 1"/>
          <p:cNvSpPr>
            <a:spLocks noGrp="1"/>
          </p:cNvSpPr>
          <p:nvPr>
            <p:ph type="title"/>
          </p:nvPr>
        </p:nvSpPr>
        <p:spPr>
          <a:xfrm>
            <a:off x="488950" y="171450"/>
            <a:ext cx="6827838" cy="857250"/>
          </a:xfrm>
          <a:prstGeom prst="rect">
            <a:avLst/>
          </a:prstGeom>
          <a:noFill/>
          <a:ln w="9525">
            <a:noFill/>
          </a:ln>
        </p:spPr>
        <p:txBody>
          <a:bodyPr lIns="91430" tIns="45715" rIns="91430" bIns="45715" anchor="ctr" anchorCtr="0"/>
          <a:p>
            <a:pPr lvl="0"/>
            <a:r>
              <a:rPr lang="en-US" altLang="en-US" dirty="0"/>
              <a:t>Click to edit Master title style</a:t>
            </a:r>
            <a:endParaRPr lang="en-GB" altLang="en-US" dirty="0"/>
          </a:p>
        </p:txBody>
      </p:sp>
      <p:sp>
        <p:nvSpPr>
          <p:cNvPr id="1027" name="Text Placeholder 2"/>
          <p:cNvSpPr>
            <a:spLocks noGrp="1"/>
          </p:cNvSpPr>
          <p:nvPr>
            <p:ph type="body" idx="1"/>
          </p:nvPr>
        </p:nvSpPr>
        <p:spPr>
          <a:xfrm>
            <a:off x="485775" y="1090613"/>
            <a:ext cx="8388350" cy="3622675"/>
          </a:xfrm>
          <a:prstGeom prst="rect">
            <a:avLst/>
          </a:prstGeom>
          <a:noFill/>
          <a:ln w="9525">
            <a:noFill/>
          </a:ln>
        </p:spPr>
        <p:txBody>
          <a:bodyPr lIns="91430" tIns="45715" rIns="91430" bIns="45715"/>
          <a:p>
            <a:pPr lvl="0"/>
            <a:r>
              <a:rPr lang="en-US" altLang="en-US" dirty="0"/>
              <a:t> 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
        <p:nvSpPr>
          <p:cNvPr id="1030" name="Rectangle 15"/>
          <p:cNvSpPr>
            <a:spLocks noChangeArrowheads="1"/>
          </p:cNvSpPr>
          <p:nvPr/>
        </p:nvSpPr>
        <p:spPr bwMode="auto">
          <a:xfrm>
            <a:off x="4086225" y="2478088"/>
            <a:ext cx="974725" cy="246063"/>
          </a:xfrm>
          <a:prstGeom prst="rect">
            <a:avLst/>
          </a:prstGeom>
          <a:noFill/>
          <a:ln>
            <a:noFill/>
          </a:ln>
        </p:spPr>
        <p:txBody>
          <a:bodyPr wrap="none" lIns="91430" tIns="45715" rIns="91430" bIns="45715">
            <a:spAutoFit/>
          </a:bodyPr>
          <a:lstStyle>
            <a:lvl1pPr eaLnBrk="0" hangingPunct="0">
              <a:defRPr sz="1000">
                <a:solidFill>
                  <a:schemeClr val="tx1"/>
                </a:solidFill>
                <a:latin typeface="Arial" panose="020B0604020202020204" pitchFamily="34" charset="0"/>
                <a:ea typeface="MS PGothic" pitchFamily="34" charset="-128"/>
              </a:defRPr>
            </a:lvl1pPr>
            <a:lvl2pPr marL="742950" indent="-285750" eaLnBrk="0" hangingPunct="0">
              <a:defRPr sz="1000">
                <a:solidFill>
                  <a:schemeClr val="tx1"/>
                </a:solidFill>
                <a:latin typeface="Arial" panose="020B0604020202020204" pitchFamily="34" charset="0"/>
                <a:ea typeface="MS PGothic" pitchFamily="34" charset="-128"/>
              </a:defRPr>
            </a:lvl2pPr>
            <a:lvl3pPr marL="1143000" indent="-228600" eaLnBrk="0" hangingPunct="0">
              <a:defRPr sz="1000">
                <a:solidFill>
                  <a:schemeClr val="tx1"/>
                </a:solidFill>
                <a:latin typeface="Arial" panose="020B0604020202020204" pitchFamily="34" charset="0"/>
                <a:ea typeface="MS PGothic" pitchFamily="34" charset="-128"/>
              </a:defRPr>
            </a:lvl3pPr>
            <a:lvl4pPr marL="1600200" indent="-228600" eaLnBrk="0" hangingPunct="0">
              <a:defRPr sz="1000">
                <a:solidFill>
                  <a:schemeClr val="tx1"/>
                </a:solidFill>
                <a:latin typeface="Arial" panose="020B0604020202020204" pitchFamily="34" charset="0"/>
                <a:ea typeface="MS PGothic" pitchFamily="34" charset="-128"/>
              </a:defRPr>
            </a:lvl4pPr>
            <a:lvl5pPr marL="2057400" indent="-228600" eaLnBrk="0" hangingPunct="0">
              <a:defRPr sz="1000">
                <a:solidFill>
                  <a:schemeClr val="tx1"/>
                </a:solidFill>
                <a:latin typeface="Arial" panose="020B0604020202020204" pitchFamily="34" charset="0"/>
                <a:ea typeface="MS PGothic"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en-US" sz="1000" b="0" i="0" u="none" strike="noStrike" kern="1200" cap="none" spc="0" normalizeH="0" baseline="0" noProof="0">
                <a:ln>
                  <a:noFill/>
                </a:ln>
                <a:solidFill>
                  <a:schemeClr val="bg1"/>
                </a:solidFill>
                <a:effectLst/>
                <a:uLnTx/>
                <a:uFillTx/>
                <a:latin typeface="Arial" panose="020B0604020202020204" pitchFamily="34" charset="0"/>
                <a:ea typeface="MS PGothic" pitchFamily="34" charset="-128"/>
                <a:cs typeface="+mn-cs"/>
              </a:rPr>
              <a:t>© 3GPP 2012</a:t>
            </a:r>
            <a:endParaRPr kumimoji="0" lang="en-GB" altLang="en-US" sz="1000" b="0" i="0" u="none" strike="noStrike" kern="1200" cap="none" spc="0" normalizeH="0" baseline="0" noProof="0">
              <a:ln>
                <a:noFill/>
              </a:ln>
              <a:solidFill>
                <a:schemeClr val="tx1"/>
              </a:solidFill>
              <a:effectLst/>
              <a:uLnTx/>
              <a:uFillTx/>
              <a:latin typeface="Arial" panose="020B0604020202020204" pitchFamily="34" charset="0"/>
              <a:ea typeface="MS PGothic" pitchFamily="34" charset="-128"/>
              <a:cs typeface="+mn-cs"/>
            </a:endParaRPr>
          </a:p>
        </p:txBody>
      </p:sp>
      <p:pic>
        <p:nvPicPr>
          <p:cNvPr id="1029" name="Picture 10"/>
          <p:cNvPicPr>
            <a:picLocks noChangeAspect="1"/>
          </p:cNvPicPr>
          <p:nvPr/>
        </p:nvPicPr>
        <p:blipFill>
          <a:blip r:embed="rId4"/>
          <a:stretch>
            <a:fillRect/>
          </a:stretch>
        </p:blipFill>
        <p:spPr>
          <a:xfrm>
            <a:off x="7573963" y="230188"/>
            <a:ext cx="1187450" cy="690562"/>
          </a:xfrm>
          <a:prstGeom prst="rect">
            <a:avLst/>
          </a:prstGeom>
          <a:noFill/>
          <a:ln w="9525">
            <a:noFill/>
          </a:ln>
        </p:spPr>
      </p:pic>
      <p:sp>
        <p:nvSpPr>
          <p:cNvPr id="1032" name="Rectangle 16"/>
          <p:cNvSpPr>
            <a:spLocks noChangeArrowheads="1"/>
          </p:cNvSpPr>
          <p:nvPr/>
        </p:nvSpPr>
        <p:spPr bwMode="auto">
          <a:xfrm>
            <a:off x="7439025" y="4846638"/>
            <a:ext cx="823913" cy="215900"/>
          </a:xfrm>
          <a:prstGeom prst="rect">
            <a:avLst/>
          </a:prstGeom>
          <a:noFill/>
          <a:ln>
            <a:noFill/>
          </a:ln>
        </p:spPr>
        <p:txBody>
          <a:bodyPr wrap="none" lIns="91430" tIns="45715" rIns="91430" bIns="45715">
            <a:spAutoFit/>
          </a:bodyPr>
          <a:lstStyle>
            <a:lvl1pPr eaLnBrk="0" hangingPunct="0">
              <a:defRPr sz="1000">
                <a:solidFill>
                  <a:schemeClr val="tx1"/>
                </a:solidFill>
                <a:latin typeface="Arial" panose="020B0604020202020204" pitchFamily="34" charset="0"/>
                <a:ea typeface="MS PGothic" pitchFamily="34" charset="-128"/>
              </a:defRPr>
            </a:lvl1pPr>
            <a:lvl2pPr marL="742950" indent="-285750" eaLnBrk="0" hangingPunct="0">
              <a:defRPr sz="1000">
                <a:solidFill>
                  <a:schemeClr val="tx1"/>
                </a:solidFill>
                <a:latin typeface="Arial" panose="020B0604020202020204" pitchFamily="34" charset="0"/>
                <a:ea typeface="MS PGothic" pitchFamily="34" charset="-128"/>
              </a:defRPr>
            </a:lvl2pPr>
            <a:lvl3pPr marL="1143000" indent="-228600" eaLnBrk="0" hangingPunct="0">
              <a:defRPr sz="1000">
                <a:solidFill>
                  <a:schemeClr val="tx1"/>
                </a:solidFill>
                <a:latin typeface="Arial" panose="020B0604020202020204" pitchFamily="34" charset="0"/>
                <a:ea typeface="MS PGothic" pitchFamily="34" charset="-128"/>
              </a:defRPr>
            </a:lvl3pPr>
            <a:lvl4pPr marL="1600200" indent="-228600" eaLnBrk="0" hangingPunct="0">
              <a:defRPr sz="1000">
                <a:solidFill>
                  <a:schemeClr val="tx1"/>
                </a:solidFill>
                <a:latin typeface="Arial" panose="020B0604020202020204" pitchFamily="34" charset="0"/>
                <a:ea typeface="MS PGothic" pitchFamily="34" charset="-128"/>
              </a:defRPr>
            </a:lvl4pPr>
            <a:lvl5pPr marL="2057400" indent="-228600" eaLnBrk="0" hangingPunct="0">
              <a:defRPr sz="1000">
                <a:solidFill>
                  <a:schemeClr val="tx1"/>
                </a:solidFill>
                <a:latin typeface="Arial" panose="020B0604020202020204" pitchFamily="34" charset="0"/>
                <a:ea typeface="MS PGothic"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S PGothic" pitchFamily="34" charset="-128"/>
                <a:cs typeface="+mn-cs"/>
              </a:rPr>
              <a:t>© 3GPP 2023</a:t>
            </a:r>
            <a:endPar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S PGothic" pitchFamily="34" charset="-128"/>
              <a:cs typeface="+mn-cs"/>
            </a:endParaRPr>
          </a:p>
        </p:txBody>
      </p:sp>
      <p:sp>
        <p:nvSpPr>
          <p:cNvPr id="1033" name="Oval 11"/>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p>
            <a:pPr lvl="0" algn="ctr">
              <a:buNone/>
            </a:pPr>
            <a:fld id="{9A0DB2DC-4C9A-4742-B13C-FB6460FD3503}" type="slidenum">
              <a:rPr lang="en-GB" altLang="en-US" b="1" dirty="0">
                <a:latin typeface="Arial" panose="020B0604020202020204" pitchFamily="34" charset="0"/>
              </a:rPr>
            </a:fld>
            <a:endParaRPr lang="en-GB" altLang="en-US" b="1" dirty="0">
              <a:latin typeface="Arial" panose="020B0604020202020204" pitchFamily="34" charset="0"/>
            </a:endParaRPr>
          </a:p>
          <a:p>
            <a:pPr lvl="0">
              <a:buNone/>
            </a:pPr>
            <a:endParaRPr lang="en-GB"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transition spd="slow"/>
  <p:timing>
    <p:tnLst>
      <p:par>
        <p:cTn id="1" dur="indefinite" restart="never" nodeType="tmRoot"/>
      </p:par>
    </p:tnLst>
  </p:timing>
  <p:hf sldNum="0" hdr="0" ftr="0" dt="0"/>
  <p:txStyles>
    <p:titleStyle>
      <a:lvl1pPr algn="ctr" rtl="0" eaLnBrk="0" fontAlgn="base" hangingPunct="0">
        <a:spcBef>
          <a:spcPct val="0"/>
        </a:spcBef>
        <a:spcAft>
          <a:spcPct val="0"/>
        </a:spcAft>
        <a:defRPr sz="3200">
          <a:solidFill>
            <a:srgbClr val="FF0000"/>
          </a:solidFill>
          <a:latin typeface="+mj-lt"/>
          <a:ea typeface="MS PGothic" pitchFamily="34" charset="-128"/>
          <a:cs typeface="MS PGothic" charset="0"/>
        </a:defRPr>
      </a:lvl1pPr>
      <a:lvl2pPr algn="ctr" rtl="0" eaLnBrk="0" fontAlgn="base" hangingPunct="0">
        <a:spcBef>
          <a:spcPct val="0"/>
        </a:spcBef>
        <a:spcAft>
          <a:spcPct val="0"/>
        </a:spcAft>
        <a:defRPr sz="3200">
          <a:solidFill>
            <a:srgbClr val="FF0000"/>
          </a:solidFill>
          <a:latin typeface="Calibri" pitchFamily="34" charset="0"/>
          <a:ea typeface="MS PGothic" pitchFamily="34" charset="-128"/>
          <a:cs typeface="MS PGothic" charset="0"/>
        </a:defRPr>
      </a:lvl2pPr>
      <a:lvl3pPr algn="ctr" rtl="0" eaLnBrk="0" fontAlgn="base" hangingPunct="0">
        <a:spcBef>
          <a:spcPct val="0"/>
        </a:spcBef>
        <a:spcAft>
          <a:spcPct val="0"/>
        </a:spcAft>
        <a:defRPr sz="3200">
          <a:solidFill>
            <a:srgbClr val="FF0000"/>
          </a:solidFill>
          <a:latin typeface="Calibri" pitchFamily="34" charset="0"/>
          <a:ea typeface="MS PGothic" pitchFamily="34" charset="-128"/>
          <a:cs typeface="MS PGothic" charset="0"/>
        </a:defRPr>
      </a:lvl3pPr>
      <a:lvl4pPr algn="ctr" rtl="0" eaLnBrk="0" fontAlgn="base" hangingPunct="0">
        <a:spcBef>
          <a:spcPct val="0"/>
        </a:spcBef>
        <a:spcAft>
          <a:spcPct val="0"/>
        </a:spcAft>
        <a:defRPr sz="3200">
          <a:solidFill>
            <a:srgbClr val="FF0000"/>
          </a:solidFill>
          <a:latin typeface="Calibri" pitchFamily="34" charset="0"/>
          <a:ea typeface="MS PGothic" pitchFamily="34" charset="-128"/>
          <a:cs typeface="MS PGothic" charset="0"/>
        </a:defRPr>
      </a:lvl4pPr>
      <a:lvl5pPr algn="ctr" rtl="0" eaLnBrk="0" fontAlgn="base" hangingPunct="0">
        <a:spcBef>
          <a:spcPct val="0"/>
        </a:spcBef>
        <a:spcAft>
          <a:spcPct val="0"/>
        </a:spcAft>
        <a:defRPr sz="3200">
          <a:solidFill>
            <a:srgbClr val="FF0000"/>
          </a:solidFill>
          <a:latin typeface="Calibri" pitchFamily="34" charset="0"/>
          <a:ea typeface="MS PGothic" pitchFamily="34" charset="-128"/>
          <a:cs typeface="MS PGothic"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1630" indent="-341630" algn="l" rtl="0" eaLnBrk="0" fontAlgn="base" hangingPunct="0">
        <a:spcBef>
          <a:spcPct val="20000"/>
        </a:spcBef>
        <a:spcAft>
          <a:spcPct val="0"/>
        </a:spcAft>
        <a:buBlip>
          <a:blip r:embed="rId5"/>
        </a:buBlip>
        <a:defRPr sz="2800">
          <a:solidFill>
            <a:schemeClr val="tx1"/>
          </a:solidFill>
          <a:latin typeface="+mn-lt"/>
          <a:ea typeface="MS PGothic" pitchFamily="34" charset="-128"/>
          <a:cs typeface="MS PGothic" charset="0"/>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Title Placeholder 1"/>
          <p:cNvSpPr>
            <a:spLocks noGrp="1"/>
          </p:cNvSpPr>
          <p:nvPr>
            <p:ph type="title"/>
          </p:nvPr>
        </p:nvSpPr>
        <p:spPr>
          <a:xfrm>
            <a:off x="488950" y="171450"/>
            <a:ext cx="6827838" cy="857250"/>
          </a:xfrm>
          <a:prstGeom prst="rect">
            <a:avLst/>
          </a:prstGeom>
          <a:noFill/>
          <a:ln w="9525">
            <a:noFill/>
          </a:ln>
        </p:spPr>
        <p:txBody>
          <a:bodyPr lIns="91430" tIns="45715" rIns="91430" bIns="45715" anchor="ctr" anchorCtr="0"/>
          <a:p>
            <a:pPr lvl="0"/>
            <a:r>
              <a:rPr lang="en-US" altLang="en-US" dirty="0"/>
              <a:t>Click to edit Master title style</a:t>
            </a:r>
            <a:endParaRPr lang="en-GB" altLang="en-US" dirty="0"/>
          </a:p>
        </p:txBody>
      </p:sp>
      <p:sp>
        <p:nvSpPr>
          <p:cNvPr id="1027" name="Text Placeholder 2"/>
          <p:cNvSpPr>
            <a:spLocks noGrp="1"/>
          </p:cNvSpPr>
          <p:nvPr>
            <p:ph type="body" idx="1"/>
          </p:nvPr>
        </p:nvSpPr>
        <p:spPr>
          <a:xfrm>
            <a:off x="485775" y="1090613"/>
            <a:ext cx="8388350" cy="3622675"/>
          </a:xfrm>
          <a:prstGeom prst="rect">
            <a:avLst/>
          </a:prstGeom>
          <a:noFill/>
          <a:ln w="9525">
            <a:noFill/>
          </a:ln>
        </p:spPr>
        <p:txBody>
          <a:bodyPr lIns="91430" tIns="45715" rIns="91430" bIns="45715"/>
          <a:p>
            <a:pPr lvl="0"/>
            <a:r>
              <a:rPr lang="en-US" altLang="en-US" dirty="0"/>
              <a:t> 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
        <p:nvSpPr>
          <p:cNvPr id="1030" name="Rectangle 15"/>
          <p:cNvSpPr>
            <a:spLocks noChangeArrowheads="1"/>
          </p:cNvSpPr>
          <p:nvPr/>
        </p:nvSpPr>
        <p:spPr bwMode="auto">
          <a:xfrm>
            <a:off x="4086225" y="2478088"/>
            <a:ext cx="974725" cy="246063"/>
          </a:xfrm>
          <a:prstGeom prst="rect">
            <a:avLst/>
          </a:prstGeom>
          <a:noFill/>
          <a:ln>
            <a:noFill/>
          </a:ln>
        </p:spPr>
        <p:txBody>
          <a:bodyPr wrap="none" lIns="91430" tIns="45715" rIns="91430" bIns="45715">
            <a:spAutoFit/>
          </a:bodyPr>
          <a:lstStyle>
            <a:lvl1pPr eaLnBrk="0" hangingPunct="0">
              <a:defRPr sz="1000">
                <a:solidFill>
                  <a:schemeClr val="tx1"/>
                </a:solidFill>
                <a:latin typeface="Arial" panose="020B0604020202020204" pitchFamily="34" charset="0"/>
                <a:ea typeface="MS PGothic" pitchFamily="34" charset="-128"/>
              </a:defRPr>
            </a:lvl1pPr>
            <a:lvl2pPr marL="742950" indent="-285750" eaLnBrk="0" hangingPunct="0">
              <a:defRPr sz="1000">
                <a:solidFill>
                  <a:schemeClr val="tx1"/>
                </a:solidFill>
                <a:latin typeface="Arial" panose="020B0604020202020204" pitchFamily="34" charset="0"/>
                <a:ea typeface="MS PGothic" pitchFamily="34" charset="-128"/>
              </a:defRPr>
            </a:lvl2pPr>
            <a:lvl3pPr marL="1143000" indent="-228600" eaLnBrk="0" hangingPunct="0">
              <a:defRPr sz="1000">
                <a:solidFill>
                  <a:schemeClr val="tx1"/>
                </a:solidFill>
                <a:latin typeface="Arial" panose="020B0604020202020204" pitchFamily="34" charset="0"/>
                <a:ea typeface="MS PGothic" pitchFamily="34" charset="-128"/>
              </a:defRPr>
            </a:lvl3pPr>
            <a:lvl4pPr marL="1600200" indent="-228600" eaLnBrk="0" hangingPunct="0">
              <a:defRPr sz="1000">
                <a:solidFill>
                  <a:schemeClr val="tx1"/>
                </a:solidFill>
                <a:latin typeface="Arial" panose="020B0604020202020204" pitchFamily="34" charset="0"/>
                <a:ea typeface="MS PGothic" pitchFamily="34" charset="-128"/>
              </a:defRPr>
            </a:lvl4pPr>
            <a:lvl5pPr marL="2057400" indent="-228600" eaLnBrk="0" hangingPunct="0">
              <a:defRPr sz="1000">
                <a:solidFill>
                  <a:schemeClr val="tx1"/>
                </a:solidFill>
                <a:latin typeface="Arial" panose="020B0604020202020204" pitchFamily="34" charset="0"/>
                <a:ea typeface="MS PGothic"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en-US" sz="1000" b="0" i="0" u="none" strike="noStrike" kern="1200" cap="none" spc="0" normalizeH="0" baseline="0" noProof="0">
                <a:ln>
                  <a:noFill/>
                </a:ln>
                <a:solidFill>
                  <a:schemeClr val="bg1"/>
                </a:solidFill>
                <a:effectLst/>
                <a:uLnTx/>
                <a:uFillTx/>
                <a:latin typeface="Arial" panose="020B0604020202020204" pitchFamily="34" charset="0"/>
                <a:ea typeface="MS PGothic" pitchFamily="34" charset="-128"/>
                <a:cs typeface="+mn-cs"/>
              </a:rPr>
              <a:t>© 3GPP 2012</a:t>
            </a:r>
            <a:endParaRPr kumimoji="0" lang="en-GB" altLang="en-US" sz="1000" b="0" i="0" u="none" strike="noStrike" kern="1200" cap="none" spc="0" normalizeH="0" baseline="0" noProof="0">
              <a:ln>
                <a:noFill/>
              </a:ln>
              <a:solidFill>
                <a:schemeClr val="tx1"/>
              </a:solidFill>
              <a:effectLst/>
              <a:uLnTx/>
              <a:uFillTx/>
              <a:latin typeface="Arial" panose="020B0604020202020204" pitchFamily="34" charset="0"/>
              <a:ea typeface="MS PGothic" pitchFamily="34" charset="-128"/>
              <a:cs typeface="+mn-cs"/>
            </a:endParaRPr>
          </a:p>
        </p:txBody>
      </p:sp>
      <p:pic>
        <p:nvPicPr>
          <p:cNvPr id="1029" name="Picture 10"/>
          <p:cNvPicPr>
            <a:picLocks noChangeAspect="1"/>
          </p:cNvPicPr>
          <p:nvPr/>
        </p:nvPicPr>
        <p:blipFill>
          <a:blip r:embed="rId4"/>
          <a:stretch>
            <a:fillRect/>
          </a:stretch>
        </p:blipFill>
        <p:spPr>
          <a:xfrm>
            <a:off x="7573963" y="230188"/>
            <a:ext cx="1187450" cy="690562"/>
          </a:xfrm>
          <a:prstGeom prst="rect">
            <a:avLst/>
          </a:prstGeom>
          <a:noFill/>
          <a:ln w="9525">
            <a:noFill/>
          </a:ln>
        </p:spPr>
      </p:pic>
      <p:sp>
        <p:nvSpPr>
          <p:cNvPr id="1032" name="Rectangle 16"/>
          <p:cNvSpPr>
            <a:spLocks noChangeArrowheads="1"/>
          </p:cNvSpPr>
          <p:nvPr/>
        </p:nvSpPr>
        <p:spPr bwMode="auto">
          <a:xfrm>
            <a:off x="7439025" y="4846638"/>
            <a:ext cx="823913" cy="215900"/>
          </a:xfrm>
          <a:prstGeom prst="rect">
            <a:avLst/>
          </a:prstGeom>
          <a:noFill/>
          <a:ln>
            <a:noFill/>
          </a:ln>
        </p:spPr>
        <p:txBody>
          <a:bodyPr wrap="none" lIns="91430" tIns="45715" rIns="91430" bIns="45715">
            <a:spAutoFit/>
          </a:bodyPr>
          <a:lstStyle>
            <a:lvl1pPr eaLnBrk="0" hangingPunct="0">
              <a:defRPr sz="1000">
                <a:solidFill>
                  <a:schemeClr val="tx1"/>
                </a:solidFill>
                <a:latin typeface="Arial" panose="020B0604020202020204" pitchFamily="34" charset="0"/>
                <a:ea typeface="MS PGothic" pitchFamily="34" charset="-128"/>
              </a:defRPr>
            </a:lvl1pPr>
            <a:lvl2pPr marL="742950" indent="-285750" eaLnBrk="0" hangingPunct="0">
              <a:defRPr sz="1000">
                <a:solidFill>
                  <a:schemeClr val="tx1"/>
                </a:solidFill>
                <a:latin typeface="Arial" panose="020B0604020202020204" pitchFamily="34" charset="0"/>
                <a:ea typeface="MS PGothic" pitchFamily="34" charset="-128"/>
              </a:defRPr>
            </a:lvl2pPr>
            <a:lvl3pPr marL="1143000" indent="-228600" eaLnBrk="0" hangingPunct="0">
              <a:defRPr sz="1000">
                <a:solidFill>
                  <a:schemeClr val="tx1"/>
                </a:solidFill>
                <a:latin typeface="Arial" panose="020B0604020202020204" pitchFamily="34" charset="0"/>
                <a:ea typeface="MS PGothic" pitchFamily="34" charset="-128"/>
              </a:defRPr>
            </a:lvl3pPr>
            <a:lvl4pPr marL="1600200" indent="-228600" eaLnBrk="0" hangingPunct="0">
              <a:defRPr sz="1000">
                <a:solidFill>
                  <a:schemeClr val="tx1"/>
                </a:solidFill>
                <a:latin typeface="Arial" panose="020B0604020202020204" pitchFamily="34" charset="0"/>
                <a:ea typeface="MS PGothic" pitchFamily="34" charset="-128"/>
              </a:defRPr>
            </a:lvl4pPr>
            <a:lvl5pPr marL="2057400" indent="-228600" eaLnBrk="0" hangingPunct="0">
              <a:defRPr sz="1000">
                <a:solidFill>
                  <a:schemeClr val="tx1"/>
                </a:solidFill>
                <a:latin typeface="Arial" panose="020B0604020202020204" pitchFamily="34" charset="0"/>
                <a:ea typeface="MS PGothic"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S PGothic" pitchFamily="34" charset="-128"/>
                <a:cs typeface="+mn-cs"/>
              </a:rPr>
              <a:t>© 3GPP 2023</a:t>
            </a:r>
            <a:endPar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S PGothic" pitchFamily="34" charset="-128"/>
              <a:cs typeface="+mn-cs"/>
            </a:endParaRPr>
          </a:p>
        </p:txBody>
      </p:sp>
      <p:sp>
        <p:nvSpPr>
          <p:cNvPr id="1033" name="Oval 11"/>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p>
            <a:pPr lvl="0" algn="ctr">
              <a:buNone/>
            </a:pPr>
            <a:fld id="{9A0DB2DC-4C9A-4742-B13C-FB6460FD3503}" type="slidenum">
              <a:rPr lang="en-GB" altLang="en-US" b="1" dirty="0">
                <a:latin typeface="Arial" panose="020B0604020202020204" pitchFamily="34" charset="0"/>
              </a:rPr>
            </a:fld>
            <a:endParaRPr lang="en-GB" altLang="en-US" b="1" dirty="0">
              <a:latin typeface="Arial" panose="020B0604020202020204" pitchFamily="34" charset="0"/>
            </a:endParaRPr>
          </a:p>
          <a:p>
            <a:pPr lvl="0">
              <a:buNone/>
            </a:pPr>
            <a:endParaRPr lang="en-GB"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transition spd="slow"/>
  <p:timing>
    <p:tnLst>
      <p:par>
        <p:cTn id="1" dur="indefinite" restart="never" nodeType="tmRoot"/>
      </p:par>
    </p:tnLst>
  </p:timing>
  <p:hf sldNum="0" hdr="0" ftr="0" dt="0"/>
  <p:txStyles>
    <p:titleStyle>
      <a:lvl1pPr algn="ctr" rtl="0" eaLnBrk="0" fontAlgn="base" hangingPunct="0">
        <a:spcBef>
          <a:spcPct val="0"/>
        </a:spcBef>
        <a:spcAft>
          <a:spcPct val="0"/>
        </a:spcAft>
        <a:defRPr sz="3200">
          <a:solidFill>
            <a:srgbClr val="FF0000"/>
          </a:solidFill>
          <a:latin typeface="+mj-lt"/>
          <a:ea typeface="MS PGothic" pitchFamily="34" charset="-128"/>
          <a:cs typeface="MS PGothic" charset="0"/>
        </a:defRPr>
      </a:lvl1pPr>
      <a:lvl2pPr algn="ctr" rtl="0" eaLnBrk="0" fontAlgn="base" hangingPunct="0">
        <a:spcBef>
          <a:spcPct val="0"/>
        </a:spcBef>
        <a:spcAft>
          <a:spcPct val="0"/>
        </a:spcAft>
        <a:defRPr sz="3200">
          <a:solidFill>
            <a:srgbClr val="FF0000"/>
          </a:solidFill>
          <a:latin typeface="Calibri" pitchFamily="34" charset="0"/>
          <a:ea typeface="MS PGothic" pitchFamily="34" charset="-128"/>
          <a:cs typeface="MS PGothic" charset="0"/>
        </a:defRPr>
      </a:lvl2pPr>
      <a:lvl3pPr algn="ctr" rtl="0" eaLnBrk="0" fontAlgn="base" hangingPunct="0">
        <a:spcBef>
          <a:spcPct val="0"/>
        </a:spcBef>
        <a:spcAft>
          <a:spcPct val="0"/>
        </a:spcAft>
        <a:defRPr sz="3200">
          <a:solidFill>
            <a:srgbClr val="FF0000"/>
          </a:solidFill>
          <a:latin typeface="Calibri" pitchFamily="34" charset="0"/>
          <a:ea typeface="MS PGothic" pitchFamily="34" charset="-128"/>
          <a:cs typeface="MS PGothic" charset="0"/>
        </a:defRPr>
      </a:lvl3pPr>
      <a:lvl4pPr algn="ctr" rtl="0" eaLnBrk="0" fontAlgn="base" hangingPunct="0">
        <a:spcBef>
          <a:spcPct val="0"/>
        </a:spcBef>
        <a:spcAft>
          <a:spcPct val="0"/>
        </a:spcAft>
        <a:defRPr sz="3200">
          <a:solidFill>
            <a:srgbClr val="FF0000"/>
          </a:solidFill>
          <a:latin typeface="Calibri" pitchFamily="34" charset="0"/>
          <a:ea typeface="MS PGothic" pitchFamily="34" charset="-128"/>
          <a:cs typeface="MS PGothic" charset="0"/>
        </a:defRPr>
      </a:lvl4pPr>
      <a:lvl5pPr algn="ctr" rtl="0" eaLnBrk="0" fontAlgn="base" hangingPunct="0">
        <a:spcBef>
          <a:spcPct val="0"/>
        </a:spcBef>
        <a:spcAft>
          <a:spcPct val="0"/>
        </a:spcAft>
        <a:defRPr sz="3200">
          <a:solidFill>
            <a:srgbClr val="FF0000"/>
          </a:solidFill>
          <a:latin typeface="Calibri" pitchFamily="34" charset="0"/>
          <a:ea typeface="MS PGothic" pitchFamily="34" charset="-128"/>
          <a:cs typeface="MS PGothic"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1630" indent="-341630" algn="l" rtl="0" eaLnBrk="0" fontAlgn="base" hangingPunct="0">
        <a:spcBef>
          <a:spcPct val="20000"/>
        </a:spcBef>
        <a:spcAft>
          <a:spcPct val="0"/>
        </a:spcAft>
        <a:buBlip>
          <a:blip r:embed="rId5"/>
        </a:buBlip>
        <a:defRPr sz="2800">
          <a:solidFill>
            <a:schemeClr val="tx1"/>
          </a:solidFill>
          <a:latin typeface="+mn-lt"/>
          <a:ea typeface="MS PGothic" pitchFamily="34" charset="-128"/>
          <a:cs typeface="MS PGothic" charset="0"/>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image" Target="../media/image5.jpeg"/></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16.xml"/><Relationship Id="rId5" Type="http://schemas.openxmlformats.org/officeDocument/2006/relationships/image" Target="../media/image11.png"/><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image" Target="../media/image7.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Rectangle 2"/>
          <p:cNvSpPr txBox="1">
            <a:spLocks noChangeArrowheads="1"/>
          </p:cNvSpPr>
          <p:nvPr/>
        </p:nvSpPr>
        <p:spPr bwMode="auto">
          <a:xfrm>
            <a:off x="1287780" y="1663700"/>
            <a:ext cx="6569075" cy="1295400"/>
          </a:xfrm>
          <a:prstGeom prst="rect">
            <a:avLst/>
          </a:prstGeom>
          <a:noFill/>
          <a:ln>
            <a:noFill/>
          </a:ln>
        </p:spPr>
        <p:txBody>
          <a:bodyPr lIns="91430" tIns="45715" rIns="91430" bIns="45715" anchor="ctr">
            <a:normAutofit fontScale="90000" lnSpcReduction="10000"/>
          </a:bodyPr>
          <a:lstStyle/>
          <a:p>
            <a:pPr marR="0" algn="ctr" defTabSz="914400">
              <a:buClrTx/>
              <a:buSzTx/>
              <a:buFontTx/>
              <a:buNone/>
              <a:defRPr/>
            </a:pPr>
            <a:r>
              <a:rPr lang="en-GB" sz="2800" b="1" i="1" kern="0" noProof="0" dirty="0">
                <a:solidFill>
                  <a:srgbClr val="FF0000"/>
                </a:solidFill>
                <a:effectLst>
                  <a:outerShdw blurRad="38100" dist="38100" dir="2700000" algn="tl">
                    <a:srgbClr val="C0C0C0"/>
                  </a:outerShdw>
                </a:effectLst>
                <a:latin typeface="+mj-lt"/>
                <a:ea typeface="MS PGothic" charset="0"/>
                <a:cs typeface="MS PGothic" charset="0"/>
                <a:sym typeface="+mn-ea"/>
              </a:rPr>
              <a:t>Motivation of supporting 5G enhanced Customized Alerting Tones (CAT) and Customized Ringing Signal (CRS)</a:t>
            </a:r>
            <a:br>
              <a:rPr kumimoji="0" lang="en-GB" sz="2800" b="1" i="1" kern="0" cap="none" spc="0" normalizeH="0" baseline="0" noProof="0" dirty="0">
                <a:solidFill>
                  <a:srgbClr val="FF0000"/>
                </a:solidFill>
                <a:effectLst>
                  <a:outerShdw blurRad="38100" dist="38100" dir="2700000" algn="tl">
                    <a:srgbClr val="C0C0C0"/>
                  </a:outerShdw>
                </a:effectLst>
                <a:latin typeface="+mj-lt"/>
                <a:ea typeface="MS PGothic" charset="0"/>
                <a:cs typeface="MS PGothic" charset="0"/>
              </a:rPr>
            </a:br>
            <a:endParaRPr kumimoji="0" lang="en-GB" sz="1100" kern="0" cap="none" spc="0" normalizeH="0" baseline="0" noProof="0" dirty="0">
              <a:effectLst>
                <a:outerShdw blurRad="38100" dist="38100" dir="2700000" algn="tl">
                  <a:srgbClr val="C0C0C0"/>
                </a:outerShdw>
              </a:effectLst>
              <a:latin typeface="+mj-lt"/>
              <a:ea typeface="MS PGothic" charset="0"/>
              <a:cs typeface="MS PGothic" charset="0"/>
            </a:endParaRPr>
          </a:p>
        </p:txBody>
      </p:sp>
      <p:sp>
        <p:nvSpPr>
          <p:cNvPr id="6147" name="Subtitle 6"/>
          <p:cNvSpPr>
            <a:spLocks noGrp="1"/>
          </p:cNvSpPr>
          <p:nvPr>
            <p:ph type="subTitle" idx="4294967295"/>
          </p:nvPr>
        </p:nvSpPr>
        <p:spPr>
          <a:xfrm>
            <a:off x="3883025" y="3726180"/>
            <a:ext cx="1310640" cy="1054100"/>
          </a:xfrm>
        </p:spPr>
        <p:txBody>
          <a:bodyPr vert="horz" wrap="square" lIns="91430" tIns="45715" rIns="91430" bIns="45715" anchor="t" anchorCtr="0"/>
          <a:lstStyle>
            <a:lvl1pPr marL="0" lvl="0" indent="0" algn="ctr">
              <a:buClrTx/>
              <a:buSzTx/>
              <a:buFontTx/>
              <a:buNone/>
              <a:defRPr/>
            </a:lvl1pPr>
            <a:lvl2pPr marL="457200" lvl="1" indent="0" algn="ctr">
              <a:buClr>
                <a:srgbClr val="C00000"/>
              </a:buClr>
              <a:buSzTx/>
              <a:buFont typeface="Arial" panose="020B0604020202020204" pitchFamily="34" charset="0"/>
              <a:buNone/>
              <a:defRPr/>
            </a:lvl2pPr>
            <a:lvl3pPr marL="914400" lvl="2" indent="0" algn="ctr">
              <a:buClrTx/>
              <a:buSzTx/>
              <a:buFont typeface="Arial" panose="020B0604020202020204" pitchFamily="34" charset="0"/>
              <a:buNone/>
              <a:defRPr/>
            </a:lvl3pPr>
            <a:lvl4pPr marL="1371600" lvl="3" indent="0" algn="ctr">
              <a:buClrTx/>
              <a:buSzTx/>
              <a:buFont typeface="Arial" panose="020B0604020202020204" pitchFamily="34" charset="0"/>
              <a:buNone/>
              <a:defRPr/>
            </a:lvl4pPr>
            <a:lvl5pPr marL="1828800" lvl="4" indent="0" algn="ctr">
              <a:buClrTx/>
              <a:buSzTx/>
              <a:buFont typeface="Arial" panose="020B0604020202020204" pitchFamily="34" charset="0"/>
              <a:buNone/>
              <a:defRPr/>
            </a:lvl5pPr>
          </a:lstStyle>
          <a:p>
            <a:pPr lvl="0" algn="l">
              <a:lnSpc>
                <a:spcPct val="80000"/>
              </a:lnSpc>
            </a:pPr>
            <a:br>
              <a:rPr lang="en-GB" altLang="en-US" sz="1400" dirty="0">
                <a:latin typeface="Arial" panose="020B0604020202020204" pitchFamily="34" charset="0"/>
              </a:rPr>
            </a:br>
            <a:r>
              <a:rPr lang="en-US" altLang="zh-CN" sz="1400" dirty="0">
                <a:sym typeface="+mn-ea"/>
              </a:rPr>
              <a:t>China Mobile</a:t>
            </a:r>
            <a:endParaRPr lang="zh-CN" altLang="en-US" sz="1400" dirty="0"/>
          </a:p>
          <a:p>
            <a:pPr lvl="0" algn="l">
              <a:lnSpc>
                <a:spcPct val="80000"/>
              </a:lnSpc>
            </a:pPr>
            <a:endParaRPr lang="en-GB" altLang="en-US" sz="1400" dirty="0">
              <a:latin typeface="Arial" panose="020B0604020202020204" pitchFamily="34" charset="0"/>
            </a:endParaRPr>
          </a:p>
        </p:txBody>
      </p:sp>
      <p:sp>
        <p:nvSpPr>
          <p:cNvPr id="6149" name="AutoShape 14"/>
          <p:cNvSpPr/>
          <p:nvPr/>
        </p:nvSpPr>
        <p:spPr>
          <a:xfrm>
            <a:off x="7938" y="4779963"/>
            <a:ext cx="6169025" cy="242887"/>
          </a:xfrm>
          <a:prstGeom prst="homePlate">
            <a:avLst>
              <a:gd name="adj" fmla="val 91600"/>
            </a:avLst>
          </a:prstGeom>
          <a:solidFill>
            <a:srgbClr val="72AF2F">
              <a:alpha val="94901"/>
            </a:srgbClr>
          </a:solidFill>
          <a:ln w="9525">
            <a:noFill/>
          </a:ln>
        </p:spPr>
        <p:txBody>
          <a:bodyPr wrap="none" lIns="91430" tIns="45715" rIns="91430" bIns="45715" anchor="ctr" anchorCtr="0"/>
          <a:lstStyle>
            <a:lvl1pPr marL="341630" indent="-341630" algn="l" rtl="0" eaLnBrk="0" fontAlgn="base" hangingPunct="0">
              <a:spcBef>
                <a:spcPct val="20000"/>
              </a:spcBef>
              <a:spcAft>
                <a:spcPct val="0"/>
              </a:spcAft>
              <a:buBlip>
                <a:blip r:embed="rId1"/>
              </a:buBlip>
              <a:defRPr sz="2800">
                <a:solidFill>
                  <a:schemeClr val="tx1"/>
                </a:solidFill>
                <a:latin typeface="+mn-lt"/>
                <a:ea typeface="MS PGothic" pitchFamily="34" charset="-128"/>
                <a:cs typeface="MS PGothic" charset="0"/>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itchFamily="34" charset="-128"/>
              </a:defRPr>
            </a:lvl5pPr>
          </a:lstStyle>
          <a:p>
            <a:pPr marL="0" lvl="0" indent="0">
              <a:spcBef>
                <a:spcPct val="0"/>
              </a:spcBef>
              <a:buNone/>
            </a:pPr>
            <a:endParaRPr lang="en-US" altLang="en-US" sz="1000" dirty="0">
              <a:latin typeface="Arial" panose="020B0604020202020204" pitchFamily="34" charset="0"/>
            </a:endParaRPr>
          </a:p>
        </p:txBody>
      </p:sp>
      <p:sp>
        <p:nvSpPr>
          <p:cNvPr id="6150" name="TextBox 6"/>
          <p:cNvSpPr txBox="1"/>
          <p:nvPr/>
        </p:nvSpPr>
        <p:spPr>
          <a:xfrm>
            <a:off x="14288" y="4773613"/>
            <a:ext cx="6221412" cy="288925"/>
          </a:xfrm>
          <a:prstGeom prst="rect">
            <a:avLst/>
          </a:prstGeom>
          <a:noFill/>
          <a:ln w="9525">
            <a:noFill/>
          </a:ln>
        </p:spPr>
        <p:txBody>
          <a:bodyPr lIns="91430" tIns="45715" rIns="91430" bIns="45715" anchor="ctr" anchorCtr="0"/>
          <a:lstStyle>
            <a:lvl1pPr marL="341630" indent="-341630" algn="l" rtl="0" eaLnBrk="0" fontAlgn="base" hangingPunct="0">
              <a:spcBef>
                <a:spcPct val="20000"/>
              </a:spcBef>
              <a:spcAft>
                <a:spcPct val="0"/>
              </a:spcAft>
              <a:buBlip>
                <a:blip r:embed="rId1"/>
              </a:buBlip>
              <a:defRPr sz="2800">
                <a:solidFill>
                  <a:schemeClr val="tx1"/>
                </a:solidFill>
                <a:latin typeface="+mn-lt"/>
                <a:ea typeface="MS PGothic" pitchFamily="34" charset="-128"/>
                <a:cs typeface="MS PGothic" charset="0"/>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itchFamily="34" charset="-128"/>
              </a:defRPr>
            </a:lvl5pPr>
          </a:lstStyle>
          <a:p>
            <a:pPr marL="0" lvl="0" indent="0">
              <a:spcBef>
                <a:spcPct val="0"/>
              </a:spcBef>
              <a:buNone/>
            </a:pPr>
            <a:r>
              <a:rPr lang="en-GB" altLang="en-US" sz="1000" dirty="0">
                <a:solidFill>
                  <a:schemeClr val="bg1"/>
                </a:solidFill>
                <a:latin typeface="Arial" panose="020B0604020202020204" pitchFamily="34" charset="0"/>
              </a:rPr>
              <a:t>S1-232007</a:t>
            </a:r>
            <a:r>
              <a:rPr lang="en-GB" altLang="en-US" sz="800" dirty="0">
                <a:solidFill>
                  <a:schemeClr val="bg1"/>
                </a:solidFill>
                <a:latin typeface="Arial" panose="020B0604020202020204" pitchFamily="34" charset="0"/>
              </a:rPr>
              <a:t>, 3GPP TSG SA1#103, Gothenburg, Sweden, 21 - 25 August 2023</a:t>
            </a:r>
            <a:endParaRPr lang="en-GB" altLang="en-US" sz="800" dirty="0">
              <a:solidFill>
                <a:schemeClr val="bg1"/>
              </a:solidFill>
              <a:latin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Title 1"/>
          <p:cNvSpPr>
            <a:spLocks noGrp="1"/>
          </p:cNvSpPr>
          <p:nvPr>
            <p:ph type="title"/>
          </p:nvPr>
        </p:nvSpPr>
        <p:spPr>
          <a:xfrm>
            <a:off x="488950" y="171450"/>
            <a:ext cx="6827838" cy="387350"/>
          </a:xfrm>
        </p:spPr>
        <p:txBody>
          <a:bodyPr vert="horz" wrap="square" lIns="91430" tIns="45715" rIns="91430" bIns="45715" anchor="ctr" anchorCtr="0"/>
          <a:p>
            <a:r>
              <a:rPr lang="en-GB" altLang="en-US" sz="2800" dirty="0">
                <a:sym typeface="+mn-ea"/>
              </a:rPr>
              <a:t>Motivation of 5G </a:t>
            </a:r>
            <a:r>
              <a:rPr lang="en-GB" altLang="en-US" sz="2800" dirty="0">
                <a:sym typeface="+mn-ea"/>
              </a:rPr>
              <a:t>enhanced </a:t>
            </a:r>
            <a:r>
              <a:rPr lang="en-GB" altLang="en-US" sz="2800" dirty="0">
                <a:sym typeface="+mn-ea"/>
              </a:rPr>
              <a:t>CAT and CRS</a:t>
            </a:r>
            <a:endParaRPr lang="en-GB" altLang="en-US" sz="2800" dirty="0"/>
          </a:p>
        </p:txBody>
      </p:sp>
      <p:sp>
        <p:nvSpPr>
          <p:cNvPr id="9219" name="Content Placeholder 2"/>
          <p:cNvSpPr>
            <a:spLocks noGrp="1"/>
          </p:cNvSpPr>
          <p:nvPr>
            <p:ph idx="1"/>
          </p:nvPr>
        </p:nvSpPr>
        <p:spPr>
          <a:xfrm>
            <a:off x="488950" y="834390"/>
            <a:ext cx="8388350" cy="644525"/>
          </a:xfrm>
        </p:spPr>
        <p:txBody>
          <a:bodyPr vert="horz" wrap="square" lIns="91430" tIns="45715" rIns="91430" bIns="45715" anchor="t" anchorCtr="0"/>
          <a:p>
            <a:pPr marL="609600" indent="-609600" algn="l" eaLnBrk="1" hangingPunct="1">
              <a:buClrTx/>
              <a:buSzTx/>
              <a:buBlip>
                <a:blip r:embed="rId1"/>
              </a:buBlip>
            </a:pPr>
            <a:r>
              <a:rPr lang="en-US" altLang="zh-CN" sz="2400" dirty="0">
                <a:ea typeface="+mn-ea"/>
                <a:cs typeface="+mn-cs"/>
                <a:sym typeface="+mn-ea"/>
              </a:rPr>
              <a:t>Enhanced CAT and CRS </a:t>
            </a:r>
            <a:r>
              <a:rPr lang="en-US" altLang="zh-CN" sz="2400" dirty="0">
                <a:ea typeface="+mn-ea"/>
                <a:cs typeface="+mn-cs"/>
                <a:sym typeface="+mn-ea"/>
              </a:rPr>
              <a:t>function</a:t>
            </a:r>
            <a:endParaRPr lang="en-US" altLang="zh-CN" sz="2400" dirty="0">
              <a:ea typeface="+mn-ea"/>
              <a:cs typeface="+mn-cs"/>
              <a:sym typeface="+mn-ea"/>
            </a:endParaRPr>
          </a:p>
          <a:p>
            <a:pPr marL="989330" lvl="1" indent="-379730" algn="l" eaLnBrk="1" hangingPunct="1">
              <a:buSzTx/>
              <a:buFontTx/>
              <a:buBlip>
                <a:blip r:embed="rId2"/>
              </a:buBlip>
            </a:pPr>
            <a:r>
              <a:rPr lang="en-US" altLang="zh-CN" sz="1800" dirty="0">
                <a:ea typeface="Arial" panose="020B0604020202020204" pitchFamily="34" charset="0"/>
                <a:cs typeface="+mn-ea"/>
                <a:sym typeface="+mn-ea"/>
              </a:rPr>
              <a:t>Supports displaying user interactive components on user's CAT and CRS playback interface to provid users with more convenient interaction methods to use the CAT and CRS enhanced services (e.g.  like the content, subscribe to the same content, dislike the content, etc.)</a:t>
            </a:r>
            <a:endParaRPr lang="en-US" altLang="zh-CN" sz="1800" dirty="0">
              <a:ea typeface="Arial" panose="020B0604020202020204" pitchFamily="34" charset="0"/>
              <a:cs typeface="+mn-ea"/>
              <a:sym typeface="+mn-ea"/>
            </a:endParaRPr>
          </a:p>
          <a:p>
            <a:pPr marL="989330" lvl="1" indent="-379730" algn="l" eaLnBrk="1" hangingPunct="1">
              <a:buSzTx/>
              <a:buFontTx/>
              <a:buBlip>
                <a:blip r:embed="rId2"/>
              </a:buBlip>
            </a:pPr>
            <a:r>
              <a:rPr lang="en-US" altLang="zh-CN" sz="1800" dirty="0">
                <a:ea typeface="Arial" panose="020B0604020202020204" pitchFamily="34" charset="0"/>
                <a:cs typeface="+mn-ea"/>
                <a:sym typeface="+mn-ea"/>
              </a:rPr>
              <a:t>The CAT/CRS AS shall support transmit and process the message for the CAT and CRS enhanced services.</a:t>
            </a:r>
            <a:endParaRPr lang="en-US" altLang="zh-CN" sz="1800" dirty="0">
              <a:ea typeface="Arial" panose="020B0604020202020204" pitchFamily="34" charset="0"/>
              <a:cs typeface="+mn-ea"/>
            </a:endParaRPr>
          </a:p>
          <a:p>
            <a:pPr marL="0" indent="0">
              <a:buNone/>
            </a:pPr>
            <a:endParaRPr lang="en-US" altLang="zh-CN" sz="1800" dirty="0">
              <a:latin typeface="+mn-lt"/>
              <a:ea typeface="Arial" panose="020B0604020202020204" pitchFamily="34" charset="0"/>
              <a:cs typeface="+mn-ea"/>
            </a:endParaRPr>
          </a:p>
        </p:txBody>
      </p:sp>
      <p:sp>
        <p:nvSpPr>
          <p:cNvPr id="28" name="内容占位符 2"/>
          <p:cNvSpPr>
            <a:spLocks noGrp="1"/>
          </p:cNvSpPr>
          <p:nvPr/>
        </p:nvSpPr>
        <p:spPr>
          <a:xfrm>
            <a:off x="488950" y="3211830"/>
            <a:ext cx="8387715" cy="1454785"/>
          </a:xfrm>
          <a:prstGeom prst="rect">
            <a:avLst/>
          </a:prstGeom>
          <a:noFill/>
          <a:ln>
            <a:noFill/>
          </a:ln>
        </p:spPr>
        <p:txBody>
          <a:bodyPr vert="horz" wrap="square" lIns="91440" tIns="45720" rIns="91440" bIns="45720" numCol="1" anchor="t" anchorCtr="0" compatLnSpc="1"/>
          <a:lstStyle>
            <a:lvl1pPr marL="609600" indent="-609600" algn="l" rtl="0" eaLnBrk="1" fontAlgn="base" hangingPunct="1">
              <a:spcBef>
                <a:spcPct val="20000"/>
              </a:spcBef>
              <a:spcAft>
                <a:spcPct val="0"/>
              </a:spcAft>
              <a:buFontTx/>
              <a:buBlip>
                <a:blip r:embed="rId1"/>
              </a:buBlip>
              <a:defRPr sz="3700">
                <a:solidFill>
                  <a:schemeClr val="tx1"/>
                </a:solidFill>
                <a:latin typeface="+mn-lt"/>
                <a:ea typeface="+mn-ea"/>
                <a:cs typeface="+mn-cs"/>
              </a:defRPr>
            </a:lvl1pPr>
            <a:lvl2pPr marL="989330" indent="-379730" algn="l" rtl="0" eaLnBrk="1" fontAlgn="base" hangingPunct="1">
              <a:spcBef>
                <a:spcPct val="20000"/>
              </a:spcBef>
              <a:spcAft>
                <a:spcPct val="0"/>
              </a:spcAft>
              <a:buClr>
                <a:srgbClr val="C00000"/>
              </a:buClr>
              <a:buBlip>
                <a:blip r:embed="rId2"/>
              </a:buBlip>
              <a:defRPr sz="3200">
                <a:solidFill>
                  <a:schemeClr val="tx1"/>
                </a:solidFill>
                <a:latin typeface="+mn-lt"/>
              </a:defRPr>
            </a:lvl2pPr>
            <a:lvl3pPr marL="1522730" indent="-303530" algn="l" rtl="0" eaLnBrk="1" fontAlgn="base" hangingPunct="1">
              <a:spcBef>
                <a:spcPct val="20000"/>
              </a:spcBef>
              <a:spcAft>
                <a:spcPct val="0"/>
              </a:spcAft>
              <a:buBlip>
                <a:blip r:embed="rId3"/>
              </a:buBlip>
              <a:defRPr sz="2600">
                <a:solidFill>
                  <a:schemeClr val="tx1"/>
                </a:solidFill>
                <a:latin typeface="+mn-lt"/>
              </a:defRPr>
            </a:lvl3pPr>
            <a:lvl4pPr marL="2132330" indent="-303530" algn="l" rtl="0" eaLnBrk="1" fontAlgn="base" hangingPunct="1">
              <a:spcBef>
                <a:spcPct val="20000"/>
              </a:spcBef>
              <a:spcAft>
                <a:spcPct val="0"/>
              </a:spcAft>
              <a:buFont typeface="Arial" panose="020B0604020202020204" pitchFamily="34" charset="0"/>
              <a:buChar char="–"/>
              <a:defRPr sz="2600">
                <a:solidFill>
                  <a:schemeClr val="tx1"/>
                </a:solidFill>
                <a:latin typeface="+mn-lt"/>
              </a:defRPr>
            </a:lvl4pPr>
            <a:lvl5pPr marL="2741930" indent="-303530" algn="l" rtl="0" eaLnBrk="1" fontAlgn="base" hangingPunct="1">
              <a:spcBef>
                <a:spcPct val="20000"/>
              </a:spcBef>
              <a:spcAft>
                <a:spcPct val="0"/>
              </a:spcAft>
              <a:buFont typeface="Arial" panose="020B0604020202020204" pitchFamily="34" charset="0"/>
              <a:buChar char="»"/>
              <a:defRPr sz="2100">
                <a:solidFill>
                  <a:schemeClr val="tx1"/>
                </a:solidFill>
                <a:latin typeface="+mn-lt"/>
              </a:defRPr>
            </a:lvl5pPr>
            <a:lvl6pPr marL="3352800" indent="-304800" algn="l" rtl="0" eaLnBrk="1" fontAlgn="base" hangingPunct="1">
              <a:spcBef>
                <a:spcPct val="20000"/>
              </a:spcBef>
              <a:spcAft>
                <a:spcPct val="0"/>
              </a:spcAft>
              <a:buFont typeface="Arial" panose="020B0604020202020204" pitchFamily="34" charset="0"/>
              <a:buChar char="»"/>
              <a:defRPr sz="2135">
                <a:solidFill>
                  <a:schemeClr val="tx1"/>
                </a:solidFill>
                <a:latin typeface="+mn-lt"/>
              </a:defRPr>
            </a:lvl6pPr>
            <a:lvl7pPr marL="3962400" indent="-304800" algn="l" rtl="0" eaLnBrk="1" fontAlgn="base" hangingPunct="1">
              <a:spcBef>
                <a:spcPct val="20000"/>
              </a:spcBef>
              <a:spcAft>
                <a:spcPct val="0"/>
              </a:spcAft>
              <a:buFont typeface="Arial" panose="020B0604020202020204" pitchFamily="34" charset="0"/>
              <a:buChar char="»"/>
              <a:defRPr sz="2135">
                <a:solidFill>
                  <a:schemeClr val="tx1"/>
                </a:solidFill>
                <a:latin typeface="+mn-lt"/>
              </a:defRPr>
            </a:lvl7pPr>
            <a:lvl8pPr marL="4572000" indent="-304800" algn="l" rtl="0" eaLnBrk="1" fontAlgn="base" hangingPunct="1">
              <a:spcBef>
                <a:spcPct val="20000"/>
              </a:spcBef>
              <a:spcAft>
                <a:spcPct val="0"/>
              </a:spcAft>
              <a:buFont typeface="Arial" panose="020B0604020202020204" pitchFamily="34" charset="0"/>
              <a:buChar char="»"/>
              <a:defRPr sz="2135">
                <a:solidFill>
                  <a:schemeClr val="tx1"/>
                </a:solidFill>
                <a:latin typeface="+mn-lt"/>
              </a:defRPr>
            </a:lvl8pPr>
            <a:lvl9pPr marL="5181600" indent="-304800" algn="l" rtl="0" eaLnBrk="1" fontAlgn="base" hangingPunct="1">
              <a:spcBef>
                <a:spcPct val="20000"/>
              </a:spcBef>
              <a:spcAft>
                <a:spcPct val="0"/>
              </a:spcAft>
              <a:buFont typeface="Arial" panose="020B0604020202020204" pitchFamily="34" charset="0"/>
              <a:buChar char="»"/>
              <a:defRPr sz="2135">
                <a:solidFill>
                  <a:schemeClr val="tx1"/>
                </a:solidFill>
                <a:latin typeface="+mn-lt"/>
              </a:defRPr>
            </a:lvl9pPr>
          </a:lstStyle>
          <a:p>
            <a:pPr algn="l">
              <a:buClrTx/>
              <a:buSzTx/>
              <a:buBlip>
                <a:blip r:embed="rId1"/>
              </a:buBlip>
            </a:pPr>
            <a:r>
              <a:rPr lang="en-US" altLang="zh-CN" sz="2400" kern="0" dirty="0">
                <a:sym typeface="+mn-ea"/>
              </a:rPr>
              <a:t>WID objective:</a:t>
            </a:r>
            <a:endParaRPr lang="en-US" altLang="zh-CN" sz="2400" kern="0" dirty="0">
              <a:sym typeface="+mn-ea"/>
            </a:endParaRPr>
          </a:p>
          <a:p>
            <a:pPr lvl="1" algn="l">
              <a:buSzTx/>
              <a:buFontTx/>
              <a:buBlip>
                <a:blip r:embed="rId2"/>
              </a:buBlip>
            </a:pPr>
            <a:r>
              <a:rPr lang="en-US" altLang="zh-CN" sz="1800" kern="0" dirty="0">
                <a:ea typeface="Arial" panose="020B0604020202020204" pitchFamily="34" charset="0"/>
                <a:cs typeface="+mn-ea"/>
                <a:sym typeface="+mn-ea"/>
              </a:rPr>
              <a:t>Propose normative service requirements to support the processing of user interactive components and transmitting and processing of the corresponding messages, during playing CAT/CRS content.</a:t>
            </a:r>
            <a:endParaRPr lang="en-US" altLang="zh-CN" sz="1800" kern="0" dirty="0">
              <a:ea typeface="Arial" panose="020B0604020202020204" pitchFamily="34" charset="0"/>
              <a:cs typeface="+mn-ea"/>
              <a:sym typeface="+mn-ea"/>
            </a:endParaRP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Title 1"/>
          <p:cNvSpPr>
            <a:spLocks noGrp="1"/>
          </p:cNvSpPr>
          <p:nvPr>
            <p:ph type="title"/>
          </p:nvPr>
        </p:nvSpPr>
        <p:spPr>
          <a:xfrm>
            <a:off x="488950" y="171450"/>
            <a:ext cx="6827838" cy="387350"/>
          </a:xfrm>
        </p:spPr>
        <p:txBody>
          <a:bodyPr vert="horz" wrap="square" lIns="91430" tIns="45715" rIns="91430" bIns="45715" anchor="ctr" anchorCtr="0"/>
          <a:p>
            <a:pPr algn="l">
              <a:buClrTx/>
              <a:buSzTx/>
              <a:buFontTx/>
            </a:pPr>
            <a:r>
              <a:rPr lang="en-GB" altLang="en-US" sz="2800" dirty="0">
                <a:sym typeface="+mn-ea"/>
              </a:rPr>
              <a:t>Use cases : </a:t>
            </a:r>
            <a:endParaRPr lang="en-GB" altLang="en-US" sz="2800" dirty="0"/>
          </a:p>
        </p:txBody>
      </p:sp>
      <p:sp>
        <p:nvSpPr>
          <p:cNvPr id="3" name="内容占位符 2"/>
          <p:cNvSpPr>
            <a:spLocks noGrp="1"/>
          </p:cNvSpPr>
          <p:nvPr>
            <p:ph idx="1"/>
          </p:nvPr>
        </p:nvSpPr>
        <p:spPr>
          <a:xfrm>
            <a:off x="5319395" y="1090295"/>
            <a:ext cx="3613785" cy="3639185"/>
          </a:xfrm>
          <a:ln>
            <a:noFill/>
          </a:ln>
        </p:spPr>
        <p:txBody>
          <a:bodyPr/>
          <a:p>
            <a:r>
              <a:rPr lang="en-US" altLang="zh-CN" sz="1600" dirty="0">
                <a:sym typeface="+mn-ea"/>
              </a:rPr>
              <a:t>If the CAT/CRS </a:t>
            </a:r>
            <a:r>
              <a:rPr lang="en-US" altLang="zh-CN" sz="1600" dirty="0" err="1">
                <a:sym typeface="+mn-ea"/>
              </a:rPr>
              <a:t>service</a:t>
            </a:r>
            <a:r>
              <a:rPr lang="en-US" altLang="zh-CN" sz="1600" dirty="0">
                <a:sym typeface="+mn-ea"/>
              </a:rPr>
              <a:t> supports the processing of user i</a:t>
            </a:r>
            <a:r>
              <a:rPr lang="zh-CN" altLang="en-US" sz="1600">
                <a:sym typeface="+mn-ea"/>
              </a:rPr>
              <a:t>nteractive </a:t>
            </a:r>
            <a:r>
              <a:rPr lang="en-US" altLang="zh-CN" sz="1600" dirty="0">
                <a:sym typeface="+mn-ea"/>
              </a:rPr>
              <a:t>components and transmitting and processing of the corresponding message when playing CAT/CRS content,  the service can provide users with a variety of convenient operation options. </a:t>
            </a:r>
            <a:endParaRPr lang="en-US" altLang="zh-CN" sz="1600" dirty="0">
              <a:sym typeface="+mn-ea"/>
            </a:endParaRPr>
          </a:p>
          <a:p>
            <a:r>
              <a:rPr lang="en-US" altLang="zh-CN" sz="1600" dirty="0">
                <a:sym typeface="+mn-ea"/>
              </a:rPr>
              <a:t>This will reduce the operational complexity of using CAT and CRS service, reduce user learning costs and improve user experience.</a:t>
            </a:r>
            <a:endParaRPr lang="en-US" altLang="zh-CN" sz="1600" dirty="0">
              <a:sym typeface="+mn-ea"/>
            </a:endParaRPr>
          </a:p>
        </p:txBody>
      </p:sp>
      <p:sp>
        <p:nvSpPr>
          <p:cNvPr id="34" name="文本框 33"/>
          <p:cNvSpPr txBox="1"/>
          <p:nvPr/>
        </p:nvSpPr>
        <p:spPr>
          <a:xfrm>
            <a:off x="3460750" y="1226185"/>
            <a:ext cx="1610360" cy="521970"/>
          </a:xfrm>
          <a:prstGeom prst="rect">
            <a:avLst/>
          </a:prstGeom>
          <a:noFill/>
        </p:spPr>
        <p:txBody>
          <a:bodyPr wrap="square" rtlCol="0">
            <a:spAutoFit/>
          </a:bodyPr>
          <a:p>
            <a:r>
              <a:rPr lang="en-US" altLang="zh-CN" sz="1400"/>
              <a:t>Click to g</a:t>
            </a:r>
            <a:r>
              <a:rPr sz="1400"/>
              <a:t>ive this </a:t>
            </a:r>
            <a:r>
              <a:rPr lang="en-US" sz="1400"/>
              <a:t>content</a:t>
            </a:r>
            <a:r>
              <a:rPr sz="1400"/>
              <a:t> a like</a:t>
            </a:r>
            <a:endParaRPr sz="1400"/>
          </a:p>
        </p:txBody>
      </p:sp>
      <p:sp>
        <p:nvSpPr>
          <p:cNvPr id="36" name="文本框 35"/>
          <p:cNvSpPr txBox="1"/>
          <p:nvPr/>
        </p:nvSpPr>
        <p:spPr>
          <a:xfrm>
            <a:off x="3460750" y="2418715"/>
            <a:ext cx="1754505" cy="521970"/>
          </a:xfrm>
          <a:prstGeom prst="rect">
            <a:avLst/>
          </a:prstGeom>
          <a:noFill/>
        </p:spPr>
        <p:txBody>
          <a:bodyPr wrap="square" rtlCol="0" anchor="t">
            <a:spAutoFit/>
          </a:bodyPr>
          <a:p>
            <a:pPr algn="l"/>
            <a:r>
              <a:rPr lang="en-US" altLang="zh-CN" sz="1400">
                <a:sym typeface="+mn-ea"/>
              </a:rPr>
              <a:t>Click to </a:t>
            </a:r>
            <a:r>
              <a:rPr lang="zh-CN" altLang="en-US" sz="1400">
                <a:sym typeface="+mn-ea"/>
              </a:rPr>
              <a:t>subscrib</a:t>
            </a:r>
            <a:r>
              <a:rPr lang="en-US" altLang="zh-CN" sz="1400">
                <a:sym typeface="+mn-ea"/>
              </a:rPr>
              <a:t>e</a:t>
            </a:r>
            <a:r>
              <a:rPr lang="zh-CN" altLang="en-US" sz="1400">
                <a:sym typeface="+mn-ea"/>
              </a:rPr>
              <a:t> to the same content</a:t>
            </a:r>
            <a:endParaRPr lang="zh-CN" altLang="en-US" sz="1400">
              <a:sym typeface="+mn-ea"/>
            </a:endParaRPr>
          </a:p>
        </p:txBody>
      </p:sp>
      <p:sp>
        <p:nvSpPr>
          <p:cNvPr id="38" name="文本框 37"/>
          <p:cNvSpPr txBox="1"/>
          <p:nvPr/>
        </p:nvSpPr>
        <p:spPr>
          <a:xfrm>
            <a:off x="3521075" y="3711575"/>
            <a:ext cx="1500505" cy="521970"/>
          </a:xfrm>
          <a:prstGeom prst="rect">
            <a:avLst/>
          </a:prstGeom>
          <a:noFill/>
        </p:spPr>
        <p:txBody>
          <a:bodyPr wrap="square" rtlCol="0" anchor="t">
            <a:spAutoFit/>
          </a:bodyPr>
          <a:p>
            <a:pPr algn="l"/>
            <a:r>
              <a:rPr lang="en-US" altLang="zh-CN" sz="1400">
                <a:sym typeface="+mn-ea"/>
              </a:rPr>
              <a:t>Click to give this</a:t>
            </a:r>
            <a:r>
              <a:rPr lang="zh-CN" altLang="en-US" sz="1400">
                <a:sym typeface="+mn-ea"/>
              </a:rPr>
              <a:t> content</a:t>
            </a:r>
            <a:r>
              <a:rPr lang="en-US" altLang="zh-CN" sz="1400">
                <a:sym typeface="+mn-ea"/>
              </a:rPr>
              <a:t> a dislike</a:t>
            </a:r>
            <a:endParaRPr lang="en-US" altLang="zh-CN" sz="1400">
              <a:sym typeface="+mn-ea"/>
            </a:endParaRPr>
          </a:p>
        </p:txBody>
      </p:sp>
      <p:grpSp>
        <p:nvGrpSpPr>
          <p:cNvPr id="8" name="组合 7"/>
          <p:cNvGrpSpPr>
            <a:grpSpLocks noChangeAspect="1"/>
          </p:cNvGrpSpPr>
          <p:nvPr/>
        </p:nvGrpSpPr>
        <p:grpSpPr>
          <a:xfrm>
            <a:off x="448310" y="765175"/>
            <a:ext cx="2234471" cy="4169410"/>
            <a:chOff x="913" y="1839"/>
            <a:chExt cx="4133" cy="7710"/>
          </a:xfrm>
        </p:grpSpPr>
        <p:pic>
          <p:nvPicPr>
            <p:cNvPr id="26" name="图片 25"/>
            <p:cNvPicPr>
              <a:picLocks noChangeAspect="1"/>
            </p:cNvPicPr>
            <p:nvPr/>
          </p:nvPicPr>
          <p:blipFill rotWithShape="1">
            <a:blip r:embed="rId1" cstate="print">
              <a:extLst>
                <a:ext uri="{28A0092B-C50C-407E-A947-70E740481C1C}">
                  <a14:useLocalDpi xmlns:a14="http://schemas.microsoft.com/office/drawing/2010/main" val="0"/>
                </a:ext>
              </a:extLst>
            </a:blip>
            <a:srcRect t="4293" b="10114"/>
            <a:stretch>
              <a:fillRect/>
            </a:stretch>
          </p:blipFill>
          <p:spPr>
            <a:xfrm>
              <a:off x="1087" y="2217"/>
              <a:ext cx="3743" cy="7119"/>
            </a:xfrm>
            <a:prstGeom prst="rect">
              <a:avLst/>
            </a:prstGeom>
            <a:ln>
              <a:noFill/>
            </a:ln>
          </p:spPr>
        </p:pic>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b="96602"/>
            <a:stretch>
              <a:fillRect/>
            </a:stretch>
          </p:blipFill>
          <p:spPr>
            <a:xfrm>
              <a:off x="1129" y="2274"/>
              <a:ext cx="3701" cy="279"/>
            </a:xfrm>
            <a:prstGeom prst="rect">
              <a:avLst/>
            </a:prstGeom>
            <a:ln>
              <a:noFill/>
            </a:ln>
          </p:spPr>
        </p:pic>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3" y="1839"/>
              <a:ext cx="4133" cy="7710"/>
            </a:xfrm>
            <a:prstGeom prst="rect">
              <a:avLst/>
            </a:prstGeom>
            <a:ln>
              <a:noFill/>
            </a:ln>
          </p:spPr>
        </p:pic>
        <p:sp>
          <p:nvSpPr>
            <p:cNvPr id="5" name="文本框 4"/>
            <p:cNvSpPr txBox="1"/>
            <p:nvPr/>
          </p:nvSpPr>
          <p:spPr>
            <a:xfrm>
              <a:off x="1140" y="5477"/>
              <a:ext cx="1162" cy="681"/>
            </a:xfrm>
            <a:prstGeom prst="rect">
              <a:avLst/>
            </a:prstGeom>
            <a:noFill/>
            <a:ln>
              <a:noFill/>
            </a:ln>
          </p:spPr>
          <p:txBody>
            <a:bodyPr wrap="square" rtlCol="0">
              <a:spAutoFit/>
            </a:bodyPr>
            <a:lstStyle/>
            <a:p>
              <a:pPr algn="ctr">
                <a:buClrTx/>
                <a:buSzTx/>
                <a:buFontTx/>
              </a:pPr>
              <a:r>
                <a:rPr lang="en-US" altLang="zh-CN" sz="900" dirty="0" smtClean="0">
                  <a:solidFill>
                    <a:schemeClr val="bg1"/>
                  </a:solidFill>
                  <a:latin typeface="Arial" panose="020B0604020202020204" pitchFamily="34" charset="0"/>
                  <a:ea typeface="华文行楷" panose="02010800040101010101" pitchFamily="2" charset="-122"/>
                  <a:cs typeface="Arial" panose="020B0604020202020204" pitchFamily="34" charset="0"/>
                  <a:sym typeface="+mn-ea"/>
                </a:rPr>
                <a:t>Subscribe</a:t>
              </a:r>
              <a:endParaRPr lang="en-US" altLang="zh-CN" sz="900" dirty="0" smtClean="0">
                <a:solidFill>
                  <a:schemeClr val="bg1"/>
                </a:solidFill>
                <a:latin typeface="Arial" panose="020B0604020202020204" pitchFamily="34" charset="0"/>
                <a:ea typeface="华文行楷" panose="02010800040101010101" pitchFamily="2" charset="-122"/>
                <a:cs typeface="Arial" panose="020B0604020202020204" pitchFamily="34" charset="0"/>
                <a:sym typeface="+mn-ea"/>
              </a:endParaRPr>
            </a:p>
          </p:txBody>
        </p:sp>
        <p:sp>
          <p:nvSpPr>
            <p:cNvPr id="25" name="文本框 24"/>
            <p:cNvSpPr txBox="1"/>
            <p:nvPr/>
          </p:nvSpPr>
          <p:spPr>
            <a:xfrm>
              <a:off x="1129" y="4632"/>
              <a:ext cx="1106" cy="453"/>
            </a:xfrm>
            <a:prstGeom prst="rect">
              <a:avLst/>
            </a:prstGeom>
            <a:noFill/>
            <a:ln>
              <a:noFill/>
            </a:ln>
          </p:spPr>
          <p:txBody>
            <a:bodyPr wrap="square" rtlCol="0">
              <a:spAutoFit/>
            </a:bodyPr>
            <a:lstStyle/>
            <a:p>
              <a:pPr algn="ctr"/>
              <a:r>
                <a:rPr lang="en-US" altLang="zh-CN" sz="1000" dirty="0" smtClean="0">
                  <a:solidFill>
                    <a:schemeClr val="bg1"/>
                  </a:solidFill>
                  <a:latin typeface="Arial" panose="020B0604020202020204" pitchFamily="34" charset="0"/>
                  <a:ea typeface="华文行楷" panose="02010800040101010101" pitchFamily="2" charset="-122"/>
                  <a:cs typeface="Arial" panose="020B0604020202020204" pitchFamily="34" charset="0"/>
                </a:rPr>
                <a:t>Like</a:t>
              </a:r>
              <a:endParaRPr lang="en-US" altLang="zh-CN" sz="1000" dirty="0" smtClean="0">
                <a:solidFill>
                  <a:schemeClr val="bg1"/>
                </a:solidFill>
                <a:latin typeface="Arial" panose="020B0604020202020204" pitchFamily="34" charset="0"/>
                <a:ea typeface="华文行楷" panose="02010800040101010101" pitchFamily="2" charset="-122"/>
                <a:cs typeface="Arial" panose="020B0604020202020204" pitchFamily="34" charset="0"/>
              </a:endParaRPr>
            </a:p>
          </p:txBody>
        </p:sp>
        <p:sp>
          <p:nvSpPr>
            <p:cNvPr id="6" name="iconfont-1177-866408"/>
            <p:cNvSpPr/>
            <p:nvPr/>
          </p:nvSpPr>
          <p:spPr>
            <a:xfrm>
              <a:off x="1490" y="5139"/>
              <a:ext cx="380" cy="357"/>
            </a:xfrm>
            <a:custGeom>
              <a:avLst/>
              <a:gdLst>
                <a:gd name="T0" fmla="*/ 12800 w 12800"/>
                <a:gd name="T1" fmla="*/ 6400 h 12800"/>
                <a:gd name="T2" fmla="*/ 6400 w 12800"/>
                <a:gd name="T3" fmla="*/ 0 h 12800"/>
                <a:gd name="T4" fmla="*/ 0 w 12800"/>
                <a:gd name="T5" fmla="*/ 6400 h 12800"/>
                <a:gd name="T6" fmla="*/ 6400 w 12800"/>
                <a:gd name="T7" fmla="*/ 12800 h 12800"/>
                <a:gd name="T8" fmla="*/ 12800 w 12800"/>
                <a:gd name="T9" fmla="*/ 6400 h 12800"/>
                <a:gd name="T10" fmla="*/ 5361 w 12800"/>
                <a:gd name="T11" fmla="*/ 8408 h 12800"/>
                <a:gd name="T12" fmla="*/ 5267 w 12800"/>
                <a:gd name="T13" fmla="*/ 8897 h 12800"/>
                <a:gd name="T14" fmla="*/ 4296 w 12800"/>
                <a:gd name="T15" fmla="*/ 9480 h 12800"/>
                <a:gd name="T16" fmla="*/ 3788 w 12800"/>
                <a:gd name="T17" fmla="*/ 9299 h 12800"/>
                <a:gd name="T18" fmla="*/ 3650 w 12800"/>
                <a:gd name="T19" fmla="*/ 8922 h 12800"/>
                <a:gd name="T20" fmla="*/ 4208 w 12800"/>
                <a:gd name="T21" fmla="*/ 8245 h 12800"/>
                <a:gd name="T22" fmla="*/ 4590 w 12800"/>
                <a:gd name="T23" fmla="*/ 8163 h 12800"/>
                <a:gd name="T24" fmla="*/ 5085 w 12800"/>
                <a:gd name="T25" fmla="*/ 8251 h 12800"/>
                <a:gd name="T26" fmla="*/ 5085 w 12800"/>
                <a:gd name="T27" fmla="*/ 4439 h 12800"/>
                <a:gd name="T28" fmla="*/ 8728 w 12800"/>
                <a:gd name="T29" fmla="*/ 3554 h 12800"/>
                <a:gd name="T30" fmla="*/ 8728 w 12800"/>
                <a:gd name="T31" fmla="*/ 7517 h 12800"/>
                <a:gd name="T32" fmla="*/ 8415 w 12800"/>
                <a:gd name="T33" fmla="*/ 8276 h 12800"/>
                <a:gd name="T34" fmla="*/ 7638 w 12800"/>
                <a:gd name="T35" fmla="*/ 8596 h 12800"/>
                <a:gd name="T36" fmla="*/ 7136 w 12800"/>
                <a:gd name="T37" fmla="*/ 8414 h 12800"/>
                <a:gd name="T38" fmla="*/ 6998 w 12800"/>
                <a:gd name="T39" fmla="*/ 8038 h 12800"/>
                <a:gd name="T40" fmla="*/ 7431 w 12800"/>
                <a:gd name="T41" fmla="*/ 7417 h 12800"/>
                <a:gd name="T42" fmla="*/ 7920 w 12800"/>
                <a:gd name="T43" fmla="*/ 7273 h 12800"/>
                <a:gd name="T44" fmla="*/ 8453 w 12800"/>
                <a:gd name="T45" fmla="*/ 7367 h 12800"/>
                <a:gd name="T46" fmla="*/ 8453 w 12800"/>
                <a:gd name="T47" fmla="*/ 4583 h 12800"/>
                <a:gd name="T48" fmla="*/ 5361 w 12800"/>
                <a:gd name="T49" fmla="*/ 5354 h 12800"/>
                <a:gd name="T50" fmla="*/ 5361 w 12800"/>
                <a:gd name="T51" fmla="*/ 8408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800" h="12800">
                  <a:moveTo>
                    <a:pt x="12800" y="6400"/>
                  </a:moveTo>
                  <a:cubicBezTo>
                    <a:pt x="12800" y="2865"/>
                    <a:pt x="9935" y="0"/>
                    <a:pt x="6400" y="0"/>
                  </a:cubicBezTo>
                  <a:cubicBezTo>
                    <a:pt x="2865" y="0"/>
                    <a:pt x="0" y="2865"/>
                    <a:pt x="0" y="6400"/>
                  </a:cubicBezTo>
                  <a:cubicBezTo>
                    <a:pt x="0" y="9935"/>
                    <a:pt x="2865" y="12800"/>
                    <a:pt x="6400" y="12800"/>
                  </a:cubicBezTo>
                  <a:cubicBezTo>
                    <a:pt x="9935" y="12800"/>
                    <a:pt x="12800" y="9935"/>
                    <a:pt x="12800" y="6400"/>
                  </a:cubicBezTo>
                  <a:close/>
                  <a:moveTo>
                    <a:pt x="5361" y="8408"/>
                  </a:moveTo>
                  <a:cubicBezTo>
                    <a:pt x="5361" y="8564"/>
                    <a:pt x="5318" y="8784"/>
                    <a:pt x="5267" y="8897"/>
                  </a:cubicBezTo>
                  <a:cubicBezTo>
                    <a:pt x="5123" y="9211"/>
                    <a:pt x="4665" y="9480"/>
                    <a:pt x="4296" y="9480"/>
                  </a:cubicBezTo>
                  <a:cubicBezTo>
                    <a:pt x="4070" y="9480"/>
                    <a:pt x="3894" y="9417"/>
                    <a:pt x="3788" y="9299"/>
                  </a:cubicBezTo>
                  <a:cubicBezTo>
                    <a:pt x="3706" y="9199"/>
                    <a:pt x="3650" y="9054"/>
                    <a:pt x="3650" y="8922"/>
                  </a:cubicBezTo>
                  <a:cubicBezTo>
                    <a:pt x="3650" y="8640"/>
                    <a:pt x="3863" y="8383"/>
                    <a:pt x="4208" y="8245"/>
                  </a:cubicBezTo>
                  <a:cubicBezTo>
                    <a:pt x="4346" y="8189"/>
                    <a:pt x="4471" y="8163"/>
                    <a:pt x="4590" y="8163"/>
                  </a:cubicBezTo>
                  <a:cubicBezTo>
                    <a:pt x="4784" y="8163"/>
                    <a:pt x="4960" y="8195"/>
                    <a:pt x="5085" y="8251"/>
                  </a:cubicBezTo>
                  <a:lnTo>
                    <a:pt x="5085" y="4439"/>
                  </a:lnTo>
                  <a:lnTo>
                    <a:pt x="8728" y="3554"/>
                  </a:lnTo>
                  <a:lnTo>
                    <a:pt x="8728" y="7517"/>
                  </a:lnTo>
                  <a:cubicBezTo>
                    <a:pt x="8728" y="7831"/>
                    <a:pt x="8622" y="8081"/>
                    <a:pt x="8415" y="8276"/>
                  </a:cubicBezTo>
                  <a:cubicBezTo>
                    <a:pt x="8189" y="8477"/>
                    <a:pt x="7907" y="8596"/>
                    <a:pt x="7638" y="8596"/>
                  </a:cubicBezTo>
                  <a:cubicBezTo>
                    <a:pt x="7412" y="8596"/>
                    <a:pt x="7242" y="8533"/>
                    <a:pt x="7136" y="8414"/>
                  </a:cubicBezTo>
                  <a:cubicBezTo>
                    <a:pt x="7055" y="8314"/>
                    <a:pt x="6998" y="8170"/>
                    <a:pt x="6998" y="8038"/>
                  </a:cubicBezTo>
                  <a:cubicBezTo>
                    <a:pt x="6998" y="7793"/>
                    <a:pt x="7161" y="7561"/>
                    <a:pt x="7431" y="7417"/>
                  </a:cubicBezTo>
                  <a:cubicBezTo>
                    <a:pt x="7575" y="7342"/>
                    <a:pt x="7801" y="7273"/>
                    <a:pt x="7920" y="7273"/>
                  </a:cubicBezTo>
                  <a:cubicBezTo>
                    <a:pt x="8115" y="7273"/>
                    <a:pt x="8303" y="7304"/>
                    <a:pt x="8453" y="7367"/>
                  </a:cubicBezTo>
                  <a:lnTo>
                    <a:pt x="8453" y="4583"/>
                  </a:lnTo>
                  <a:lnTo>
                    <a:pt x="5361" y="5354"/>
                  </a:lnTo>
                  <a:lnTo>
                    <a:pt x="5361" y="840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900" kern="1200">
                  <a:solidFill>
                    <a:schemeClr val="lt1"/>
                  </a:solidFill>
                  <a:latin typeface="+mn-lt"/>
                  <a:ea typeface="+mn-ea"/>
                  <a:cs typeface="+mn-cs"/>
                </a:defRPr>
              </a:lvl1pPr>
              <a:lvl2pPr marL="457200" algn="l" defTabSz="914400" rtl="0" eaLnBrk="1" latinLnBrk="0" hangingPunct="1">
                <a:defRPr sz="1900" kern="1200">
                  <a:solidFill>
                    <a:schemeClr val="lt1"/>
                  </a:solidFill>
                  <a:latin typeface="+mn-lt"/>
                  <a:ea typeface="+mn-ea"/>
                  <a:cs typeface="+mn-cs"/>
                </a:defRPr>
              </a:lvl2pPr>
              <a:lvl3pPr marL="914400" algn="l" defTabSz="914400" rtl="0" eaLnBrk="1" latinLnBrk="0" hangingPunct="1">
                <a:defRPr sz="1900" kern="1200">
                  <a:solidFill>
                    <a:schemeClr val="lt1"/>
                  </a:solidFill>
                  <a:latin typeface="+mn-lt"/>
                  <a:ea typeface="+mn-ea"/>
                  <a:cs typeface="+mn-cs"/>
                </a:defRPr>
              </a:lvl3pPr>
              <a:lvl4pPr marL="1371600" algn="l" defTabSz="914400" rtl="0" eaLnBrk="1" latinLnBrk="0" hangingPunct="1">
                <a:defRPr sz="1900" kern="1200">
                  <a:solidFill>
                    <a:schemeClr val="lt1"/>
                  </a:solidFill>
                  <a:latin typeface="+mn-lt"/>
                  <a:ea typeface="+mn-ea"/>
                  <a:cs typeface="+mn-cs"/>
                </a:defRPr>
              </a:lvl4pPr>
              <a:lvl5pPr marL="1828800" algn="l" defTabSz="914400" rtl="0" eaLnBrk="1" latinLnBrk="0" hangingPunct="1">
                <a:defRPr sz="1900" kern="1200">
                  <a:solidFill>
                    <a:schemeClr val="lt1"/>
                  </a:solidFill>
                  <a:latin typeface="+mn-lt"/>
                  <a:ea typeface="+mn-ea"/>
                  <a:cs typeface="+mn-cs"/>
                </a:defRPr>
              </a:lvl5pPr>
              <a:lvl6pPr marL="2286000" algn="l" defTabSz="914400" rtl="0" eaLnBrk="1" latinLnBrk="0" hangingPunct="1">
                <a:defRPr sz="1900" kern="1200">
                  <a:solidFill>
                    <a:schemeClr val="lt1"/>
                  </a:solidFill>
                  <a:latin typeface="+mn-lt"/>
                  <a:ea typeface="+mn-ea"/>
                  <a:cs typeface="+mn-cs"/>
                </a:defRPr>
              </a:lvl6pPr>
              <a:lvl7pPr marL="2743200" algn="l" defTabSz="914400" rtl="0" eaLnBrk="1" latinLnBrk="0" hangingPunct="1">
                <a:defRPr sz="1900" kern="1200">
                  <a:solidFill>
                    <a:schemeClr val="lt1"/>
                  </a:solidFill>
                  <a:latin typeface="+mn-lt"/>
                  <a:ea typeface="+mn-ea"/>
                  <a:cs typeface="+mn-cs"/>
                </a:defRPr>
              </a:lvl7pPr>
              <a:lvl8pPr marL="3200400" algn="l" defTabSz="914400" rtl="0" eaLnBrk="1" latinLnBrk="0" hangingPunct="1">
                <a:defRPr sz="1900" kern="1200">
                  <a:solidFill>
                    <a:schemeClr val="lt1"/>
                  </a:solidFill>
                  <a:latin typeface="+mn-lt"/>
                  <a:ea typeface="+mn-ea"/>
                  <a:cs typeface="+mn-cs"/>
                </a:defRPr>
              </a:lvl8pPr>
              <a:lvl9pPr marL="3657600" algn="l" defTabSz="914400" rtl="0" eaLnBrk="1" latinLnBrk="0" hangingPunct="1">
                <a:defRPr sz="1900" kern="1200">
                  <a:solidFill>
                    <a:schemeClr val="lt1"/>
                  </a:solidFill>
                  <a:latin typeface="+mn-lt"/>
                  <a:ea typeface="+mn-ea"/>
                  <a:cs typeface="+mn-cs"/>
                </a:defRPr>
              </a:lvl9pPr>
            </a:lstStyle>
            <a:p>
              <a:pPr algn="ctr"/>
              <a:endParaRPr lang="en-US"/>
            </a:p>
          </p:txBody>
        </p:sp>
        <p:sp>
          <p:nvSpPr>
            <p:cNvPr id="7" name="文本框 6"/>
            <p:cNvSpPr txBox="1"/>
            <p:nvPr/>
          </p:nvSpPr>
          <p:spPr>
            <a:xfrm>
              <a:off x="1172" y="6329"/>
              <a:ext cx="1106" cy="453"/>
            </a:xfrm>
            <a:prstGeom prst="rect">
              <a:avLst/>
            </a:prstGeom>
            <a:noFill/>
            <a:ln>
              <a:noFill/>
            </a:ln>
          </p:spPr>
          <p:txBody>
            <a:bodyPr wrap="square" rtlCol="0">
              <a:spAutoFit/>
            </a:bodyPr>
            <a:lstStyle/>
            <a:p>
              <a:pPr algn="ctr">
                <a:buClrTx/>
                <a:buSzTx/>
                <a:buFontTx/>
              </a:pPr>
              <a:r>
                <a:rPr lang="en-US" altLang="zh-CN" sz="1000" dirty="0" smtClean="0">
                  <a:solidFill>
                    <a:schemeClr val="bg1"/>
                  </a:solidFill>
                  <a:latin typeface="Arial" panose="020B0604020202020204" pitchFamily="34" charset="0"/>
                  <a:ea typeface="华文行楷" panose="02010800040101010101" pitchFamily="2" charset="-122"/>
                  <a:cs typeface="Arial" panose="020B0604020202020204" pitchFamily="34" charset="0"/>
                </a:rPr>
                <a:t>Dislike</a:t>
              </a:r>
              <a:endParaRPr lang="en-US" altLang="zh-CN" sz="1000" dirty="0" smtClean="0">
                <a:solidFill>
                  <a:schemeClr val="bg1"/>
                </a:solidFill>
                <a:latin typeface="Arial" panose="020B0604020202020204" pitchFamily="34" charset="0"/>
                <a:ea typeface="华文行楷" panose="02010800040101010101" pitchFamily="2" charset="-122"/>
                <a:cs typeface="Arial" panose="020B0604020202020204" pitchFamily="34" charset="0"/>
              </a:endParaRPr>
            </a:p>
          </p:txBody>
        </p:sp>
        <p:sp>
          <p:nvSpPr>
            <p:cNvPr id="23" name="iconfont-11253-5327587"/>
            <p:cNvSpPr/>
            <p:nvPr/>
          </p:nvSpPr>
          <p:spPr>
            <a:xfrm>
              <a:off x="1828" y="5079"/>
              <a:ext cx="156" cy="152"/>
            </a:xfrm>
            <a:custGeom>
              <a:avLst/>
              <a:gdLst>
                <a:gd name="T0" fmla="*/ 8368 w 8368"/>
                <a:gd name="T1" fmla="*/ 3614 h 8368"/>
                <a:gd name="T2" fmla="*/ 8368 w 8368"/>
                <a:gd name="T3" fmla="*/ 4755 h 8368"/>
                <a:gd name="T4" fmla="*/ 8202 w 8368"/>
                <a:gd name="T5" fmla="*/ 5159 h 8368"/>
                <a:gd name="T6" fmla="*/ 7798 w 8368"/>
                <a:gd name="T7" fmla="*/ 5325 h 8368"/>
                <a:gd name="T8" fmla="*/ 5325 w 8368"/>
                <a:gd name="T9" fmla="*/ 5325 h 8368"/>
                <a:gd name="T10" fmla="*/ 5325 w 8368"/>
                <a:gd name="T11" fmla="*/ 7798 h 8368"/>
                <a:gd name="T12" fmla="*/ 5159 w 8368"/>
                <a:gd name="T13" fmla="*/ 8201 h 8368"/>
                <a:gd name="T14" fmla="*/ 4755 w 8368"/>
                <a:gd name="T15" fmla="*/ 8368 h 8368"/>
                <a:gd name="T16" fmla="*/ 3614 w 8368"/>
                <a:gd name="T17" fmla="*/ 8368 h 8368"/>
                <a:gd name="T18" fmla="*/ 3210 w 8368"/>
                <a:gd name="T19" fmla="*/ 8201 h 8368"/>
                <a:gd name="T20" fmla="*/ 3044 w 8368"/>
                <a:gd name="T21" fmla="*/ 7798 h 8368"/>
                <a:gd name="T22" fmla="*/ 3044 w 8368"/>
                <a:gd name="T23" fmla="*/ 5325 h 8368"/>
                <a:gd name="T24" fmla="*/ 570 w 8368"/>
                <a:gd name="T25" fmla="*/ 5325 h 8368"/>
                <a:gd name="T26" fmla="*/ 167 w 8368"/>
                <a:gd name="T27" fmla="*/ 5159 h 8368"/>
                <a:gd name="T28" fmla="*/ 0 w 8368"/>
                <a:gd name="T29" fmla="*/ 4755 h 8368"/>
                <a:gd name="T30" fmla="*/ 0 w 8368"/>
                <a:gd name="T31" fmla="*/ 3614 h 8368"/>
                <a:gd name="T32" fmla="*/ 167 w 8368"/>
                <a:gd name="T33" fmla="*/ 3210 h 8368"/>
                <a:gd name="T34" fmla="*/ 570 w 8368"/>
                <a:gd name="T35" fmla="*/ 3044 h 8368"/>
                <a:gd name="T36" fmla="*/ 3043 w 8368"/>
                <a:gd name="T37" fmla="*/ 3044 h 8368"/>
                <a:gd name="T38" fmla="*/ 3043 w 8368"/>
                <a:gd name="T39" fmla="*/ 570 h 8368"/>
                <a:gd name="T40" fmla="*/ 3209 w 8368"/>
                <a:gd name="T41" fmla="*/ 167 h 8368"/>
                <a:gd name="T42" fmla="*/ 3613 w 8368"/>
                <a:gd name="T43" fmla="*/ 0 h 8368"/>
                <a:gd name="T44" fmla="*/ 4754 w 8368"/>
                <a:gd name="T45" fmla="*/ 0 h 8368"/>
                <a:gd name="T46" fmla="*/ 5158 w 8368"/>
                <a:gd name="T47" fmla="*/ 167 h 8368"/>
                <a:gd name="T48" fmla="*/ 5324 w 8368"/>
                <a:gd name="T49" fmla="*/ 570 h 8368"/>
                <a:gd name="T50" fmla="*/ 5324 w 8368"/>
                <a:gd name="T51" fmla="*/ 3043 h 8368"/>
                <a:gd name="T52" fmla="*/ 7797 w 8368"/>
                <a:gd name="T53" fmla="*/ 3043 h 8368"/>
                <a:gd name="T54" fmla="*/ 8200 w 8368"/>
                <a:gd name="T55" fmla="*/ 3209 h 8368"/>
                <a:gd name="T56" fmla="*/ 8368 w 8368"/>
                <a:gd name="T57" fmla="*/ 3614 h 8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368" h="8368">
                  <a:moveTo>
                    <a:pt x="8368" y="3614"/>
                  </a:moveTo>
                  <a:lnTo>
                    <a:pt x="8368" y="4755"/>
                  </a:lnTo>
                  <a:cubicBezTo>
                    <a:pt x="8368" y="4914"/>
                    <a:pt x="8313" y="5049"/>
                    <a:pt x="8202" y="5159"/>
                  </a:cubicBezTo>
                  <a:cubicBezTo>
                    <a:pt x="8090" y="5270"/>
                    <a:pt x="7955" y="5325"/>
                    <a:pt x="7798" y="5325"/>
                  </a:cubicBezTo>
                  <a:lnTo>
                    <a:pt x="5325" y="5325"/>
                  </a:lnTo>
                  <a:lnTo>
                    <a:pt x="5325" y="7798"/>
                  </a:lnTo>
                  <a:cubicBezTo>
                    <a:pt x="5325" y="7957"/>
                    <a:pt x="5270" y="8091"/>
                    <a:pt x="5159" y="8201"/>
                  </a:cubicBezTo>
                  <a:cubicBezTo>
                    <a:pt x="5048" y="8313"/>
                    <a:pt x="4913" y="8368"/>
                    <a:pt x="4755" y="8368"/>
                  </a:cubicBezTo>
                  <a:lnTo>
                    <a:pt x="3614" y="8368"/>
                  </a:lnTo>
                  <a:cubicBezTo>
                    <a:pt x="3455" y="8368"/>
                    <a:pt x="3320" y="8313"/>
                    <a:pt x="3210" y="8201"/>
                  </a:cubicBezTo>
                  <a:cubicBezTo>
                    <a:pt x="3099" y="8090"/>
                    <a:pt x="3044" y="7955"/>
                    <a:pt x="3044" y="7798"/>
                  </a:cubicBezTo>
                  <a:lnTo>
                    <a:pt x="3044" y="5325"/>
                  </a:lnTo>
                  <a:lnTo>
                    <a:pt x="570" y="5325"/>
                  </a:lnTo>
                  <a:cubicBezTo>
                    <a:pt x="412" y="5325"/>
                    <a:pt x="277" y="5270"/>
                    <a:pt x="167" y="5159"/>
                  </a:cubicBezTo>
                  <a:cubicBezTo>
                    <a:pt x="55" y="5048"/>
                    <a:pt x="0" y="4913"/>
                    <a:pt x="0" y="4755"/>
                  </a:cubicBezTo>
                  <a:lnTo>
                    <a:pt x="0" y="3614"/>
                  </a:lnTo>
                  <a:cubicBezTo>
                    <a:pt x="0" y="3455"/>
                    <a:pt x="55" y="3320"/>
                    <a:pt x="167" y="3210"/>
                  </a:cubicBezTo>
                  <a:cubicBezTo>
                    <a:pt x="278" y="3099"/>
                    <a:pt x="413" y="3044"/>
                    <a:pt x="570" y="3044"/>
                  </a:cubicBezTo>
                  <a:lnTo>
                    <a:pt x="3043" y="3044"/>
                  </a:lnTo>
                  <a:lnTo>
                    <a:pt x="3043" y="570"/>
                  </a:lnTo>
                  <a:cubicBezTo>
                    <a:pt x="3043" y="412"/>
                    <a:pt x="3098" y="277"/>
                    <a:pt x="3209" y="167"/>
                  </a:cubicBezTo>
                  <a:cubicBezTo>
                    <a:pt x="3320" y="55"/>
                    <a:pt x="3455" y="0"/>
                    <a:pt x="3613" y="0"/>
                  </a:cubicBezTo>
                  <a:lnTo>
                    <a:pt x="4754" y="0"/>
                  </a:lnTo>
                  <a:cubicBezTo>
                    <a:pt x="4913" y="0"/>
                    <a:pt x="5048" y="55"/>
                    <a:pt x="5158" y="167"/>
                  </a:cubicBezTo>
                  <a:cubicBezTo>
                    <a:pt x="5269" y="278"/>
                    <a:pt x="5324" y="413"/>
                    <a:pt x="5324" y="570"/>
                  </a:cubicBezTo>
                  <a:lnTo>
                    <a:pt x="5324" y="3043"/>
                  </a:lnTo>
                  <a:lnTo>
                    <a:pt x="7797" y="3043"/>
                  </a:lnTo>
                  <a:cubicBezTo>
                    <a:pt x="7955" y="3043"/>
                    <a:pt x="8090" y="3098"/>
                    <a:pt x="8200" y="3209"/>
                  </a:cubicBezTo>
                  <a:cubicBezTo>
                    <a:pt x="8313" y="3320"/>
                    <a:pt x="8368" y="3455"/>
                    <a:pt x="8368" y="361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图片 9"/>
            <p:cNvPicPr>
              <a:picLocks noChangeAspect="1"/>
            </p:cNvPicPr>
            <p:nvPr/>
          </p:nvPicPr>
          <p:blipFill>
            <a:blip r:embed="rId4">
              <a:clrChange>
                <a:clrFrom>
                  <a:srgbClr val="000000">
                    <a:alpha val="100000"/>
                  </a:srgbClr>
                </a:clrFrom>
                <a:clrTo>
                  <a:srgbClr val="000000">
                    <a:alpha val="100000"/>
                    <a:alpha val="0"/>
                  </a:srgbClr>
                </a:clrTo>
              </a:clrChange>
            </a:blip>
            <a:stretch>
              <a:fillRect/>
            </a:stretch>
          </p:blipFill>
          <p:spPr>
            <a:xfrm>
              <a:off x="1546" y="4306"/>
              <a:ext cx="358" cy="342"/>
            </a:xfrm>
            <a:prstGeom prst="rect">
              <a:avLst/>
            </a:prstGeom>
          </p:spPr>
        </p:pic>
        <p:pic>
          <p:nvPicPr>
            <p:cNvPr id="29" name="图片 28"/>
            <p:cNvPicPr>
              <a:picLocks noChangeAspect="1"/>
            </p:cNvPicPr>
            <p:nvPr/>
          </p:nvPicPr>
          <p:blipFill>
            <a:blip r:embed="rId5">
              <a:clrChange>
                <a:clrFrom>
                  <a:srgbClr val="000000">
                    <a:alpha val="100000"/>
                  </a:srgbClr>
                </a:clrFrom>
                <a:clrTo>
                  <a:srgbClr val="000000">
                    <a:alpha val="100000"/>
                    <a:alpha val="0"/>
                  </a:srgbClr>
                </a:clrTo>
              </a:clrChange>
            </a:blip>
            <a:stretch>
              <a:fillRect/>
            </a:stretch>
          </p:blipFill>
          <p:spPr>
            <a:xfrm>
              <a:off x="1493" y="5976"/>
              <a:ext cx="374" cy="374"/>
            </a:xfrm>
            <a:prstGeom prst="rect">
              <a:avLst/>
            </a:prstGeom>
          </p:spPr>
        </p:pic>
      </p:grpSp>
      <p:cxnSp>
        <p:nvCxnSpPr>
          <p:cNvPr id="22" name="直接箭头连接符 21"/>
          <p:cNvCxnSpPr/>
          <p:nvPr/>
        </p:nvCxnSpPr>
        <p:spPr>
          <a:xfrm flipV="1">
            <a:off x="1163320" y="1452880"/>
            <a:ext cx="2205990" cy="765175"/>
          </a:xfrm>
          <a:prstGeom prst="straightConnector1">
            <a:avLst/>
          </a:prstGeom>
          <a:ln>
            <a:headEnd type="none" w="med" len="med"/>
            <a:tailEnd type="arrow" w="med" len="med"/>
          </a:ln>
        </p:spPr>
        <p:style>
          <a:lnRef idx="3">
            <a:schemeClr val="accent3"/>
          </a:lnRef>
          <a:fillRef idx="0">
            <a:schemeClr val="accent3"/>
          </a:fillRef>
          <a:effectRef idx="2">
            <a:schemeClr val="accent3"/>
          </a:effectRef>
          <a:fontRef idx="minor">
            <a:schemeClr val="tx1"/>
          </a:fontRef>
        </p:style>
      </p:cxnSp>
      <p:cxnSp>
        <p:nvCxnSpPr>
          <p:cNvPr id="16" name="直接箭头连接符 15"/>
          <p:cNvCxnSpPr/>
          <p:nvPr/>
        </p:nvCxnSpPr>
        <p:spPr>
          <a:xfrm flipV="1">
            <a:off x="1163320" y="2729230"/>
            <a:ext cx="2233930" cy="20955"/>
          </a:xfrm>
          <a:prstGeom prst="straightConnector1">
            <a:avLst/>
          </a:prstGeom>
          <a:ln>
            <a:headEnd type="none" w="med" len="med"/>
            <a:tailEnd type="arrow" w="med" len="med"/>
          </a:ln>
        </p:spPr>
        <p:style>
          <a:lnRef idx="3">
            <a:schemeClr val="accent3"/>
          </a:lnRef>
          <a:fillRef idx="0">
            <a:schemeClr val="accent3"/>
          </a:fillRef>
          <a:effectRef idx="2">
            <a:schemeClr val="accent3"/>
          </a:effectRef>
          <a:fontRef idx="minor">
            <a:schemeClr val="tx1"/>
          </a:fontRef>
        </p:style>
      </p:cxnSp>
      <p:cxnSp>
        <p:nvCxnSpPr>
          <p:cNvPr id="33" name="直接箭头连接符 32"/>
          <p:cNvCxnSpPr/>
          <p:nvPr/>
        </p:nvCxnSpPr>
        <p:spPr>
          <a:xfrm>
            <a:off x="1163320" y="3312795"/>
            <a:ext cx="2228215" cy="658495"/>
          </a:xfrm>
          <a:prstGeom prst="straightConnector1">
            <a:avLst/>
          </a:prstGeom>
          <a:ln>
            <a:headEnd type="none" w="med" len="med"/>
            <a:tailEnd type="arrow" w="med" len="med"/>
          </a:ln>
        </p:spPr>
        <p:style>
          <a:lnRef idx="3">
            <a:schemeClr val="accent3"/>
          </a:lnRef>
          <a:fillRef idx="0">
            <a:schemeClr val="accent3"/>
          </a:fillRef>
          <a:effectRef idx="2">
            <a:schemeClr val="accent3"/>
          </a:effectRef>
          <a:fontRef idx="minor">
            <a:schemeClr val="tx1"/>
          </a:fontRef>
        </p:style>
      </p:cxn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3030220" y="1658620"/>
            <a:ext cx="2979420" cy="706755"/>
          </a:xfrm>
          <a:prstGeom prst="rect">
            <a:avLst/>
          </a:prstGeom>
          <a:noFill/>
        </p:spPr>
        <p:txBody>
          <a:bodyPr wrap="square" rtlCol="0">
            <a:spAutoFit/>
          </a:bodyPr>
          <a:p>
            <a:r>
              <a:rPr lang="en-US" altLang="zh-CN" sz="4000" dirty="0"/>
              <a:t>Thank you!</a:t>
            </a:r>
            <a:endParaRPr lang="zh-CN" altLang="en-US" sz="4000" dirty="0"/>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1351</Words>
  <Application>WPS 演示</Application>
  <PresentationFormat>On-screen Show (16:9)</PresentationFormat>
  <Paragraphs>36</Paragraphs>
  <Slides>4</Slides>
  <Notes>1</Notes>
  <HiddenSlides>0</HiddenSlides>
  <MMClips>0</MMClips>
  <ScaleCrop>false</ScaleCrop>
  <HeadingPairs>
    <vt:vector size="6" baseType="variant">
      <vt:variant>
        <vt:lpstr>已用的字体</vt:lpstr>
      </vt:variant>
      <vt:variant>
        <vt:i4>12</vt:i4>
      </vt:variant>
      <vt:variant>
        <vt:lpstr>主题</vt:lpstr>
      </vt:variant>
      <vt:variant>
        <vt:i4>4</vt:i4>
      </vt:variant>
      <vt:variant>
        <vt:lpstr>幻灯片标题</vt:lpstr>
      </vt:variant>
      <vt:variant>
        <vt:i4>4</vt:i4>
      </vt:variant>
    </vt:vector>
  </HeadingPairs>
  <TitlesOfParts>
    <vt:vector size="20" baseType="lpstr">
      <vt:lpstr>Arial</vt:lpstr>
      <vt:lpstr>宋体</vt:lpstr>
      <vt:lpstr>Wingdings</vt:lpstr>
      <vt:lpstr>MS PGothic</vt:lpstr>
      <vt:lpstr>MS PGothic</vt:lpstr>
      <vt:lpstr>Calibri</vt:lpstr>
      <vt:lpstr>Times New Roman</vt:lpstr>
      <vt:lpstr>DejaVu Sans</vt:lpstr>
      <vt:lpstr>C059</vt:lpstr>
      <vt:lpstr>华文行楷</vt:lpstr>
      <vt:lpstr>微软雅黑</vt:lpstr>
      <vt:lpstr>Arial Unicode MS</vt:lpstr>
      <vt:lpstr>Office Theme</vt:lpstr>
      <vt:lpstr>Custom Design</vt:lpstr>
      <vt:lpstr>1_Office Theme</vt:lpstr>
      <vt:lpstr>2_Office Theme</vt:lpstr>
      <vt:lpstr>PowerPoint 演示文稿</vt:lpstr>
      <vt:lpstr>Motivation of 5G enhanced CAT and CRS</vt:lpstr>
      <vt:lpstr>Use cases : </vt:lpstr>
      <vt:lpstr>PowerPoint 演示文稿</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Anonymous</cp:lastModifiedBy>
  <cp:revision>1744</cp:revision>
  <cp:lastPrinted>2023-08-11T13:57:48Z</cp:lastPrinted>
  <dcterms:created xsi:type="dcterms:W3CDTF">2023-08-11T13:57:48Z</dcterms:created>
  <dcterms:modified xsi:type="dcterms:W3CDTF">2023-08-11T13:57:48Z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y fmtid="{D5CDD505-2E9C-101B-9397-08002B2CF9AE}" pid="3" name="ICV">
    <vt:lpwstr>69B979339592B74086A5D5645C3E50AB</vt:lpwstr>
  </property>
  <property fmtid="{D5CDD505-2E9C-101B-9397-08002B2CF9AE}" pid="4" name="KSOProductBuildVer">
    <vt:lpwstr>2052-11.8.2.11880</vt:lpwstr>
  </property>
</Properties>
</file>