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66" d="100"/>
          <a:sy n="66" d="100"/>
        </p:scale>
        <p:origin x="1244" y="10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</a:t>
            </a:r>
            <a:r>
              <a:rPr lang="en-US" altLang="zh-CN" dirty="0" err="1" smtClean="0"/>
              <a:t>ecNPN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NPN Security Considerations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Yinglin Chen</a:t>
            </a:r>
            <a:endParaRPr lang="en-US" dirty="0"/>
          </a:p>
          <a:p>
            <a:r>
              <a:rPr lang="en-US" dirty="0" smtClean="0"/>
              <a:t>China Telecom</a:t>
            </a:r>
            <a:endParaRPr lang="en-US" dirty="0"/>
          </a:p>
          <a:p>
            <a:r>
              <a:rPr lang="en-US" dirty="0" err="1" smtClean="0"/>
              <a:t>SecNPN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S1-231672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1244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102</a:t>
            </a:r>
            <a:endParaRPr lang="en-GB" sz="1200" b="1" dirty="0"/>
          </a:p>
          <a:p>
            <a:r>
              <a:rPr lang="en-US" sz="1200" b="1" dirty="0" smtClean="0"/>
              <a:t>Berlin</a:t>
            </a:r>
            <a:r>
              <a:rPr lang="en-US" sz="1200" b="1" dirty="0"/>
              <a:t>, Germany, 22-26 May 2023</a:t>
            </a:r>
            <a:r>
              <a:rPr lang="en-GB" sz="1200" b="1" dirty="0" smtClean="0"/>
              <a:t> 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SecNPN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zh-CN" sz="1800" dirty="0"/>
              <a:t>New WID </a:t>
            </a:r>
            <a:r>
              <a:rPr lang="en-US" altLang="zh-CN" sz="1800" dirty="0" smtClean="0"/>
              <a:t>on NPN Security Considerations</a:t>
            </a:r>
            <a:endParaRPr lang="en-US" altLang="zh-CN" sz="1800" dirty="0"/>
          </a:p>
          <a:p>
            <a:pPr marL="857250" lvl="2" indent="0">
              <a:buNone/>
              <a:defRPr/>
            </a:pPr>
            <a:r>
              <a:rPr lang="en-US" altLang="zh-CN" sz="1200" dirty="0"/>
              <a:t>Agreed to </a:t>
            </a:r>
            <a:r>
              <a:rPr lang="en-US" altLang="zh-CN" sz="1200" dirty="0" smtClean="0"/>
              <a:t>update </a:t>
            </a:r>
            <a:r>
              <a:rPr lang="en-US" altLang="zh-CN" sz="1200" dirty="0"/>
              <a:t>the stage 1 requirements to address aspects related to the security of the PLMN when it hosts an NPN</a:t>
            </a:r>
            <a:r>
              <a:rPr lang="en-US" altLang="zh-CN" sz="1200" dirty="0" smtClean="0"/>
              <a:t>.</a:t>
            </a:r>
          </a:p>
          <a:p>
            <a:pPr lvl="1">
              <a:defRPr/>
            </a:pPr>
            <a:r>
              <a:rPr lang="en-US" altLang="zh-CN" sz="1800" dirty="0"/>
              <a:t>22.261v19.2.0 Add requirements on NPN security considerations</a:t>
            </a:r>
          </a:p>
          <a:p>
            <a:pPr marL="857250" lvl="2" indent="0">
              <a:buNone/>
              <a:defRPr/>
            </a:pPr>
            <a:r>
              <a:rPr lang="en-US" altLang="zh-CN" sz="1200" dirty="0" smtClean="0"/>
              <a:t>Agreed </a:t>
            </a:r>
            <a:r>
              <a:rPr lang="en-US" altLang="zh-CN" sz="1200" dirty="0"/>
              <a:t>a CR on </a:t>
            </a:r>
            <a:r>
              <a:rPr lang="en-US" altLang="zh-CN" sz="1200" dirty="0" smtClean="0"/>
              <a:t>22.261v19.2.0.</a:t>
            </a:r>
            <a:endParaRPr lang="en-GB" altLang="zh-CN" sz="1200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</a:t>
            </a:r>
            <a:r>
              <a:rPr lang="en-US" altLang="zh-CN" dirty="0" smtClean="0"/>
              <a:t>ne.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SecNPN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SA#100 (06/2023)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No.</a:t>
            </a:r>
            <a:endParaRPr lang="en-GB" sz="24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SecNPN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at SA1#102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S1-231781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SA1#102 </a:t>
            </a:r>
            <a:r>
              <a:rPr lang="en-GB" sz="2000" dirty="0" smtClean="0"/>
              <a:t>(</a:t>
            </a:r>
            <a:r>
              <a:rPr lang="en-GB" altLang="zh-CN" sz="2000" dirty="0" smtClean="0"/>
              <a:t>05/2023</a:t>
            </a:r>
            <a:r>
              <a:rPr lang="en-GB" sz="2000" dirty="0" smtClean="0"/>
              <a:t>): 100</a:t>
            </a:r>
            <a:r>
              <a:rPr lang="en-GB" sz="2000" dirty="0" smtClean="0"/>
              <a:t>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264</TotalTime>
  <Words>142</Words>
  <Application>Microsoft Office PowerPoint</Application>
  <PresentationFormat>全屏显示(4:3)</PresentationFormat>
  <Paragraphs>35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SecNPN Status Update NPN Security Considerations</vt:lpstr>
      <vt:lpstr>SecNPN Progress</vt:lpstr>
      <vt:lpstr>SecNPN Completion Date</vt:lpstr>
      <vt:lpstr>SecNPN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S1-231389</cp:lastModifiedBy>
  <cp:revision>339</cp:revision>
  <cp:lastPrinted>2000-01-14T10:02:55Z</cp:lastPrinted>
  <dcterms:created xsi:type="dcterms:W3CDTF">1999-11-22T09:19:47Z</dcterms:created>
  <dcterms:modified xsi:type="dcterms:W3CDTF">2023-05-26T12:14:04Z</dcterms:modified>
  <cp:category>Presentation</cp:category>
</cp:coreProperties>
</file>