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1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60C8B9-CA75-477F-94C4-B00DC4D9DD61}" v="9" dt="2023-05-26T07:50:21.8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695" autoAdjust="0"/>
    <p:restoredTop sz="94660"/>
  </p:normalViewPr>
  <p:slideViewPr>
    <p:cSldViewPr snapToGrid="0">
      <p:cViewPr>
        <p:scale>
          <a:sx n="100" d="100"/>
          <a:sy n="100" d="100"/>
        </p:scale>
        <p:origin x="-172" y="-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hab Guirguis" userId="c77768e1-8f5a-4b22-90e8-40c460f0d156" providerId="ADAL" clId="{3C9F3C73-FE15-4D16-9587-5AEAC1BDECC2}"/>
    <pc:docChg chg="delSld modSld">
      <pc:chgData name="Ihab Guirguis" userId="c77768e1-8f5a-4b22-90e8-40c460f0d156" providerId="ADAL" clId="{3C9F3C73-FE15-4D16-9587-5AEAC1BDECC2}" dt="2023-05-26T08:37:37.218" v="6" actId="20577"/>
      <pc:docMkLst>
        <pc:docMk/>
      </pc:docMkLst>
      <pc:sldChg chg="modSp mod">
        <pc:chgData name="Ihab Guirguis" userId="c77768e1-8f5a-4b22-90e8-40c460f0d156" providerId="ADAL" clId="{3C9F3C73-FE15-4D16-9587-5AEAC1BDECC2}" dt="2023-05-26T08:37:37.218" v="6" actId="20577"/>
        <pc:sldMkLst>
          <pc:docMk/>
          <pc:sldMk cId="3426612688" sldId="1141"/>
        </pc:sldMkLst>
        <pc:graphicFrameChg chg="modGraphic">
          <ac:chgData name="Ihab Guirguis" userId="c77768e1-8f5a-4b22-90e8-40c460f0d156" providerId="ADAL" clId="{3C9F3C73-FE15-4D16-9587-5AEAC1BDECC2}" dt="2023-05-26T08:37:37.218" v="6" actId="20577"/>
          <ac:graphicFrameMkLst>
            <pc:docMk/>
            <pc:sldMk cId="3426612688" sldId="1141"/>
            <ac:graphicFrameMk id="15" creationId="{D565EA47-4EB6-4B37-8B0C-624AA1A870F3}"/>
          </ac:graphicFrameMkLst>
        </pc:graphicFrameChg>
      </pc:sldChg>
      <pc:sldChg chg="del">
        <pc:chgData name="Ihab Guirguis" userId="c77768e1-8f5a-4b22-90e8-40c460f0d156" providerId="ADAL" clId="{3C9F3C73-FE15-4D16-9587-5AEAC1BDECC2}" dt="2023-05-26T08:18:40.236" v="0" actId="47"/>
        <pc:sldMkLst>
          <pc:docMk/>
          <pc:sldMk cId="1470244580" sldId="1142"/>
        </pc:sldMkLst>
      </pc:sldChg>
      <pc:sldChg chg="del">
        <pc:chgData name="Ihab Guirguis" userId="c77768e1-8f5a-4b22-90e8-40c460f0d156" providerId="ADAL" clId="{3C9F3C73-FE15-4D16-9587-5AEAC1BDECC2}" dt="2023-05-26T08:18:40.236" v="0" actId="47"/>
        <pc:sldMkLst>
          <pc:docMk/>
          <pc:sldMk cId="429350455" sldId="1143"/>
        </pc:sldMkLst>
      </pc:sldChg>
      <pc:sldChg chg="del">
        <pc:chgData name="Ihab Guirguis" userId="c77768e1-8f5a-4b22-90e8-40c460f0d156" providerId="ADAL" clId="{3C9F3C73-FE15-4D16-9587-5AEAC1BDECC2}" dt="2023-05-26T08:18:40.236" v="0" actId="47"/>
        <pc:sldMkLst>
          <pc:docMk/>
          <pc:sldMk cId="1884228319" sldId="114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26/05/2023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 err="1"/>
              <a:t>UEMHopRelay</a:t>
            </a:r>
            <a:r>
              <a:rPr lang="en-GB" b="1" dirty="0"/>
              <a:t>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536575" lvl="1">
              <a:defRPr/>
            </a:pPr>
            <a:r>
              <a:rPr lang="en-GB" sz="1200" dirty="0"/>
              <a:t>Mini-WID was agreed during the TSG SA WG 1 Meeting #102</a:t>
            </a:r>
          </a:p>
          <a:p>
            <a:pPr marL="536575" lvl="1">
              <a:defRPr/>
            </a:pPr>
            <a:r>
              <a:rPr lang="en-GB" sz="1200" dirty="0"/>
              <a:t>Associated change request against TS22.261 was agreed to add a new </a:t>
            </a:r>
            <a:r>
              <a:rPr lang="en-US" sz="1200" dirty="0"/>
              <a:t>requirement on direct device connection for Public Safety</a:t>
            </a:r>
            <a:endParaRPr lang="en-GB" sz="1200" dirty="0"/>
          </a:p>
          <a:p>
            <a:pPr marL="536575" lvl="1">
              <a:defRPr/>
            </a:pPr>
            <a:r>
              <a:rPr lang="en-GB" sz="1200" dirty="0"/>
              <a:t>Associated change request against TS22.280 was agreed to support private and group communications over </a:t>
            </a:r>
            <a:r>
              <a:rPr lang="en-US" sz="1200" dirty="0"/>
              <a:t>one or more ProSe UE-to-UE Relays</a:t>
            </a: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200" dirty="0"/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en-US" sz="1200" dirty="0"/>
              <a:t>None</a:t>
            </a: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200" dirty="0"/>
              <a:t>None</a:t>
            </a:r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None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AD76DA9-4326-4910-862D-9A2AB19B8227}"/>
              </a:ext>
            </a:extLst>
          </p:cNvPr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BD7FF7-9C6C-405F-A746-6039605640E7}"/>
              </a:ext>
            </a:extLst>
          </p:cNvPr>
          <p:cNvSpPr txBox="1">
            <a:spLocks/>
          </p:cNvSpPr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Font typeface="Arial" panose="020B0604020202020204" pitchFamily="34" charset="0"/>
              <a:buNone/>
            </a:pPr>
            <a:r>
              <a:rPr lang="nl-NL" sz="3600" b="1" dirty="0"/>
              <a:t>Rapporteur: </a:t>
            </a:r>
            <a:r>
              <a:rPr lang="nl-NL" dirty="0"/>
              <a:t>Ihab Guirguis, FirstNet</a:t>
            </a:r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D565EA47-4EB6-4B37-8B0C-624AA1A87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964246"/>
              </p:ext>
            </p:extLst>
          </p:nvPr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095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80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047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1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</a:t>
                      </a:r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UE-to-UE multi-hop relay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UEMHopRelay</a:t>
                      </a:r>
                      <a:endParaRPr lang="en-GB" sz="7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06/06/2023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New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8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F77CBC7-A63C-C3B7-BA0C-B0BB719A5245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#102- Berlin, Germany, 22 - 26 May 2023		 S1-231671</a:t>
            </a:r>
          </a:p>
        </p:txBody>
      </p:sp>
    </p:spTree>
    <p:extLst>
      <p:ext uri="{BB962C8B-B14F-4D97-AF65-F5344CB8AC3E}">
        <p14:creationId xmlns:p14="http://schemas.microsoft.com/office/powerpoint/2010/main" val="3426612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129</Words>
  <Application>Microsoft Office PowerPoint</Application>
  <PresentationFormat>Widescreen</PresentationFormat>
  <Paragraphs>32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UEMHopRelay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Ihab Guirguis</cp:lastModifiedBy>
  <cp:revision>37</cp:revision>
  <dcterms:created xsi:type="dcterms:W3CDTF">2023-04-17T08:04:47Z</dcterms:created>
  <dcterms:modified xsi:type="dcterms:W3CDTF">2023-05-26T08:37:42Z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