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>
        <p:scale>
          <a:sx n="50" d="100"/>
          <a:sy n="50" d="100"/>
        </p:scale>
        <p:origin x="1096" y="3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72A932D9-81FA-4583-AF58-150252670CC5}"/>
    <pc:docChg chg="modSld">
      <pc:chgData name="Francesco Pica" userId="ecd2054f-1594-4d2a-820b-99ad58711ae0" providerId="ADAL" clId="{72A932D9-81FA-4583-AF58-150252670CC5}" dt="2023-05-29T19:59:43.222" v="7" actId="20577"/>
      <pc:docMkLst>
        <pc:docMk/>
      </pc:docMkLst>
      <pc:sldChg chg="modSp mod">
        <pc:chgData name="Francesco Pica" userId="ecd2054f-1594-4d2a-820b-99ad58711ae0" providerId="ADAL" clId="{72A932D9-81FA-4583-AF58-150252670CC5}" dt="2023-05-29T19:59:43.222" v="7" actId="20577"/>
        <pc:sldMkLst>
          <pc:docMk/>
          <pc:sldMk cId="3426612688" sldId="1141"/>
        </pc:sldMkLst>
        <pc:spChg chg="mod">
          <ac:chgData name="Francesco Pica" userId="ecd2054f-1594-4d2a-820b-99ad58711ae0" providerId="ADAL" clId="{72A932D9-81FA-4583-AF58-150252670CC5}" dt="2023-05-29T19:59:43.222" v="7" actId="20577"/>
          <ac:spMkLst>
            <pc:docMk/>
            <pc:sldMk cId="3426612688" sldId="1141"/>
            <ac:spMk id="5" creationId="{6F77CBC7-A63C-C3B7-BA0C-B0BB719A524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29/05/2023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5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err="1"/>
              <a:t>FS_DualSteer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Agreed TR updates and clean-up</a:t>
            </a: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Two new use cases, on NPN and DL-only scenarios</a:t>
            </a:r>
          </a:p>
          <a:p>
            <a:pPr marL="536575" lvl="1">
              <a:defRPr/>
            </a:pPr>
            <a:r>
              <a:rPr lang="en-US" sz="1200" dirty="0"/>
              <a:t>Consolidated requirements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SA1#103 (08/2023): 100%</a:t>
            </a:r>
          </a:p>
          <a:p>
            <a:pPr marL="536575" lvl="1" indent="0">
              <a:buNone/>
            </a:pPr>
            <a:r>
              <a:rPr lang="en-US" sz="1200" dirty="0"/>
              <a:t>Remarks: ok to re-discuss use cases postponed from S1-102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Plan for 1 or 2 conference calls, to discuss concerns and potential WF on postponed use cases and consolidation.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Francesco Pica, Qualcomm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197750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b"/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Upper layer traffic steering, switching and split over dual 3GPP access </a:t>
                      </a:r>
                      <a:endParaRPr lang="en-GB" sz="8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FS_DualSteer</a:t>
                      </a:r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SP-220445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90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Target date change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S1-231666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144</Words>
  <Application>Microsoft Office PowerPoint</Application>
  <PresentationFormat>Widescreen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FS_DualSteer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Qualcomm2</cp:lastModifiedBy>
  <cp:revision>38</cp:revision>
  <dcterms:created xsi:type="dcterms:W3CDTF">2023-04-17T08:04:47Z</dcterms:created>
  <dcterms:modified xsi:type="dcterms:W3CDTF">2023-05-29T19:59:49Z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