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6" autoAdjust="0"/>
    <p:restoredTop sz="94660"/>
  </p:normalViewPr>
  <p:slideViewPr>
    <p:cSldViewPr snapToGrid="0">
      <p:cViewPr varScale="1">
        <p:scale>
          <a:sx n="76" d="100"/>
          <a:sy n="76" d="100"/>
        </p:scale>
        <p:origin x="4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4A7F4BB8-F40A-4B7E-B19C-F20AB058CA42}"/>
    <pc:docChg chg="undo redo custSel delSld modSld">
      <pc:chgData name="NIKOLOPOULOU Vassiliki" userId="ada2d325-151a-468b-ad5e-d05a4c8e62ef" providerId="ADAL" clId="{4A7F4BB8-F40A-4B7E-B19C-F20AB058CA42}" dt="2023-05-26T11:55:34.299" v="403" actId="47"/>
      <pc:docMkLst>
        <pc:docMk/>
      </pc:docMkLst>
      <pc:sldChg chg="modSp mod">
        <pc:chgData name="NIKOLOPOULOU Vassiliki" userId="ada2d325-151a-468b-ad5e-d05a4c8e62ef" providerId="ADAL" clId="{4A7F4BB8-F40A-4B7E-B19C-F20AB058CA42}" dt="2023-05-26T06:48:01.877" v="402" actId="20577"/>
        <pc:sldMkLst>
          <pc:docMk/>
          <pc:sldMk cId="3426612688" sldId="1141"/>
        </pc:sldMkLst>
        <pc:spChg chg="mod">
          <ac:chgData name="NIKOLOPOULOU Vassiliki" userId="ada2d325-151a-468b-ad5e-d05a4c8e62ef" providerId="ADAL" clId="{4A7F4BB8-F40A-4B7E-B19C-F20AB058CA42}" dt="2023-05-25T21:14:16.828" v="2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4A7F4BB8-F40A-4B7E-B19C-F20AB058CA42}" dt="2023-05-26T06:48:01.877" v="402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4A7F4BB8-F40A-4B7E-B19C-F20AB058CA42}" dt="2023-05-25T22:04:08.511" v="264" actId="20577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NIKOLOPOULOU Vassiliki" userId="ada2d325-151a-468b-ad5e-d05a4c8e62ef" providerId="ADAL" clId="{4A7F4BB8-F40A-4B7E-B19C-F20AB058CA42}" dt="2023-05-25T21:23:32.218" v="136" actId="20577"/>
          <ac:spMkLst>
            <pc:docMk/>
            <pc:sldMk cId="3426612688" sldId="1141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4A7F4BB8-F40A-4B7E-B19C-F20AB058CA42}" dt="2023-05-25T21:21:19.825" v="107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1470244580" sldId="1142"/>
        </pc:sldMkLst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429350455" sldId="1143"/>
        </pc:sldMkLst>
      </pc:sldChg>
      <pc:sldChg chg="del">
        <pc:chgData name="NIKOLOPOULOU Vassiliki" userId="ada2d325-151a-468b-ad5e-d05a4c8e62ef" providerId="ADAL" clId="{4A7F4BB8-F40A-4B7E-B19C-F20AB058CA42}" dt="2023-05-26T11:55:34.299" v="403" actId="47"/>
        <pc:sldMkLst>
          <pc:docMk/>
          <pc:sldMk cId="1884228319" sldId="114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&lt;FRMCS_Ph5&gt;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lvl="1">
              <a:defRPr/>
            </a:pPr>
            <a:r>
              <a:rPr lang="en-GB" sz="1600" dirty="0"/>
              <a:t>Submission of new WID in order to introduce into stage  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MC specifications, requirements derived from FS_FRMCS_Ph5</a:t>
            </a:r>
          </a:p>
          <a:p>
            <a:pPr lvl="1">
              <a:defRPr/>
            </a:pPr>
            <a:r>
              <a:rPr lang="en-GB" sz="1600" dirty="0">
                <a:latin typeface="Times New Roman" panose="02020603050405020304" pitchFamily="18" charset="0"/>
              </a:rPr>
              <a:t>Agreed CR in this new WID for the usage of multi-talker control in MCPTT Ad hoc Groups used for Railway Emergency </a:t>
            </a:r>
            <a:r>
              <a:rPr lang="en-GB" sz="1600">
                <a:latin typeface="Times New Roman" panose="02020603050405020304" pitchFamily="18" charset="0"/>
              </a:rPr>
              <a:t>Voice communication</a:t>
            </a:r>
            <a:endParaRPr lang="en-GB" sz="1600" dirty="0"/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 open or controversial issues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SA1#[n+1] (21/08): 50%</a:t>
            </a:r>
          </a:p>
          <a:p>
            <a:pPr marL="307975" lvl="1" indent="0">
              <a:buNone/>
            </a:pPr>
            <a:endParaRPr lang="en-US" sz="1200" dirty="0"/>
          </a:p>
          <a:p>
            <a:pPr marL="536575" lvl="1"/>
            <a:r>
              <a:rPr lang="en-US" sz="1200" dirty="0"/>
              <a:t>SA1#[n+2] (13/11): 50%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&lt;Vassiliki Nikolopoulou, UIC&gt;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637357"/>
              </p:ext>
            </p:extLst>
          </p:nvPr>
        </p:nvGraphicFramePr>
        <p:xfrm>
          <a:off x="347800" y="1411069"/>
          <a:ext cx="11305032" cy="4793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173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89">
                <a:tc>
                  <a:txBody>
                    <a:bodyPr/>
                    <a:lstStyle/>
                    <a:p>
                      <a:pPr algn="r" fontAlgn="b"/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New Work Item  on FRMCS Phase 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17/11/2023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S1-231659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162</Words>
  <Application>Microsoft Office PowerPoint</Application>
  <PresentationFormat>Grand écran</PresentationFormat>
  <Paragraphs>28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&lt;FRMCS_Ph5&gt;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</cp:lastModifiedBy>
  <cp:revision>37</cp:revision>
  <dcterms:created xsi:type="dcterms:W3CDTF">2023-04-17T08:04:47Z</dcterms:created>
  <dcterms:modified xsi:type="dcterms:W3CDTF">2023-05-26T11:55:43Z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