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1141" r:id="rId3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162" d="100"/>
          <a:sy n="162" d="100"/>
        </p:scale>
        <p:origin x="2442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commentAuthors" Target="commentAuthors.xml"/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https://www.3gpp.org/ftp/Information/WI_Sheet/SP-220087.zip" TargetMode="Externa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US" altLang="en-GB" b="1" dirty="0"/>
              <a:t>FS_NetShare</a:t>
            </a:r>
            <a:r>
              <a:rPr lang="en-GB" b="1" dirty="0"/>
              <a:t> Status Report</a:t>
            </a:r>
            <a:endParaRPr lang="nl-NL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4660" y="2596084"/>
            <a:ext cx="5577016" cy="40668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Progress made at this meeting</a:t>
            </a:r>
            <a:endParaRPr lang="en-GB" sz="2000" b="1" dirty="0"/>
          </a:p>
          <a:p>
            <a:pPr marL="536575" lvl="1">
              <a:defRPr/>
            </a:pPr>
            <a:r>
              <a:rPr lang="en-GB" sz="1200" dirty="0"/>
              <a:t>Use cases have been updated, </a:t>
            </a:r>
            <a:endParaRPr lang="en-GB" sz="1200" dirty="0"/>
          </a:p>
          <a:p>
            <a:pPr marL="536575" lvl="1">
              <a:defRPr/>
            </a:pPr>
            <a:r>
              <a:rPr lang="en-GB" sz="1200" dirty="0"/>
              <a:t>alignment of the whole TR with the definitions has been completed, </a:t>
            </a:r>
            <a:endParaRPr lang="en-GB" sz="1200" dirty="0"/>
          </a:p>
          <a:p>
            <a:pPr marL="536575" lvl="1">
              <a:defRPr/>
            </a:pPr>
            <a:r>
              <a:rPr lang="en-GB" sz="1200" dirty="0"/>
              <a:t>consolidations have been done following the categorizations, </a:t>
            </a:r>
            <a:endParaRPr lang="en-GB" sz="1200" dirty="0"/>
          </a:p>
          <a:p>
            <a:pPr marL="536575" lvl="1">
              <a:defRPr/>
            </a:pPr>
            <a:r>
              <a:rPr lang="en-GB" sz="1200" dirty="0"/>
              <a:t>and a conclusion has been reached. </a:t>
            </a:r>
            <a:endParaRPr lang="en-GB" sz="1200" dirty="0"/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sz="2000" b="1" dirty="0"/>
              <a:t>Controversial or Open issues from this meeting</a:t>
            </a:r>
            <a:endParaRPr lang="en-US" sz="2000" b="1" dirty="0"/>
          </a:p>
          <a:p>
            <a:pPr marL="536575" lvl="1">
              <a:defRPr/>
            </a:pPr>
            <a:r>
              <a:rPr lang="en-US" sz="1200" dirty="0"/>
              <a:t>Correction and editorial updates.</a:t>
            </a:r>
            <a:endParaRPr lang="en-US" sz="1200" dirty="0"/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/>
          <p:cNvSpPr txBox="1"/>
          <p:nvPr/>
        </p:nvSpPr>
        <p:spPr>
          <a:xfrm>
            <a:off x="6347583" y="2171345"/>
            <a:ext cx="5228723" cy="4548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 dirty="0"/>
              <a:t>Planning for next meetings</a:t>
            </a:r>
            <a:endParaRPr lang="nl-NL" sz="2000" b="1" dirty="0"/>
          </a:p>
          <a:p>
            <a:pPr marL="536575" lvl="1"/>
            <a:r>
              <a:rPr lang="en-GB" sz="1200" dirty="0">
                <a:sym typeface="+mn-ea"/>
              </a:rPr>
              <a:t>SA1#10</a:t>
            </a:r>
            <a:r>
              <a:rPr lang="en-US" altLang="en-GB" sz="1200" dirty="0">
                <a:sym typeface="+mn-ea"/>
              </a:rPr>
              <a:t>3</a:t>
            </a:r>
            <a:r>
              <a:rPr lang="en-GB" sz="1200" dirty="0">
                <a:sym typeface="+mn-ea"/>
              </a:rPr>
              <a:t> (</a:t>
            </a:r>
            <a:r>
              <a:rPr lang="en-US" altLang="en-GB" sz="1200" dirty="0">
                <a:sym typeface="+mn-ea"/>
              </a:rPr>
              <a:t>Aug</a:t>
            </a:r>
            <a:r>
              <a:rPr lang="en-GB" sz="1200" dirty="0">
                <a:sym typeface="+mn-ea"/>
              </a:rPr>
              <a:t> 2023)</a:t>
            </a:r>
            <a:r>
              <a:rPr lang="en-US" sz="1200" dirty="0"/>
              <a:t>: 100%</a:t>
            </a:r>
            <a:endParaRPr lang="en-US" sz="1200" dirty="0"/>
          </a:p>
          <a:p>
            <a:pPr marL="993775" lvl="2" algn="l">
              <a:buClrTx/>
              <a:buSzTx/>
            </a:pPr>
            <a:r>
              <a:rPr lang="en-GB" sz="1050" dirty="0">
                <a:sym typeface="+mn-ea"/>
              </a:rPr>
              <a:t>Remarks: final clean up</a:t>
            </a:r>
            <a:endParaRPr lang="en-GB" sz="1050" dirty="0">
              <a:sym typeface="+mn-ea"/>
            </a:endParaRPr>
          </a:p>
          <a:p>
            <a:pPr marL="307975" lvl="1" indent="0">
              <a:buNone/>
            </a:pPr>
            <a:endParaRPr lang="en-US" sz="1200" dirty="0"/>
          </a:p>
          <a:p>
            <a:pPr marL="307975" lvl="1" indent="0">
              <a:buNone/>
            </a:pPr>
            <a:endParaRPr lang="en-US" sz="1200" dirty="0"/>
          </a:p>
          <a:p>
            <a:pPr marL="536575" lvl="1" indent="0">
              <a:buNone/>
            </a:pP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200" dirty="0"/>
              <a:t>Email discussions, conference calls.</a:t>
            </a:r>
            <a:endParaRPr lang="en-GB" sz="1200" dirty="0"/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/>
          <p:cNvSpPr/>
          <p:nvPr/>
        </p:nvSpPr>
        <p:spPr>
          <a:xfrm>
            <a:off x="350520" y="2596084"/>
            <a:ext cx="5793530" cy="4123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/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11"/>
          <p:cNvSpPr/>
          <p:nvPr/>
        </p:nvSpPr>
        <p:spPr>
          <a:xfrm>
            <a:off x="350520" y="2119405"/>
            <a:ext cx="5793530" cy="3996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Content Placeholder 2"/>
          <p:cNvSpPr txBox="1"/>
          <p:nvPr/>
        </p:nvSpPr>
        <p:spPr>
          <a:xfrm>
            <a:off x="458777" y="2171345"/>
            <a:ext cx="5577016" cy="293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l">
              <a:buClrTx/>
              <a:buSzTx/>
              <a:buNone/>
            </a:pPr>
            <a:r>
              <a:rPr lang="nl-NL" sz="1600" b="1" dirty="0">
                <a:sym typeface="+mn-ea"/>
              </a:rPr>
              <a:t>Rapporteur: </a:t>
            </a:r>
            <a:r>
              <a:rPr lang="nl-NL" sz="1600" dirty="0">
                <a:sym typeface="+mn-ea"/>
              </a:rPr>
              <a:t>W</a:t>
            </a:r>
            <a:r>
              <a:rPr lang="en-US" altLang="nl-NL" sz="1600" dirty="0">
                <a:sym typeface="+mn-ea"/>
              </a:rPr>
              <a:t>e</a:t>
            </a:r>
            <a:r>
              <a:rPr lang="en-US" altLang="nl-NL" sz="1600" dirty="0">
                <a:sym typeface="+mn-ea"/>
              </a:rPr>
              <a:t>i</a:t>
            </a:r>
            <a:r>
              <a:rPr lang="nl-NL" sz="1600" dirty="0">
                <a:sym typeface="+mn-ea"/>
              </a:rPr>
              <a:t> Q</a:t>
            </a:r>
            <a:r>
              <a:rPr lang="en-US" altLang="nl-NL" sz="1600" dirty="0">
                <a:sym typeface="+mn-ea"/>
              </a:rPr>
              <a:t>u</a:t>
            </a:r>
            <a:r>
              <a:rPr lang="en-US" altLang="nl-NL" sz="1600" dirty="0">
                <a:sym typeface="+mn-ea"/>
              </a:rPr>
              <a:t>n</a:t>
            </a:r>
            <a:r>
              <a:rPr lang="nl-NL" sz="1600" dirty="0">
                <a:sym typeface="+mn-ea"/>
              </a:rPr>
              <a:t>, China Unicom</a:t>
            </a:r>
            <a:endParaRPr lang="nl-NL" sz="1600" dirty="0">
              <a:sym typeface="+mn-ea"/>
            </a:endParaRPr>
          </a:p>
        </p:txBody>
      </p:sp>
      <p:pic>
        <p:nvPicPr>
          <p:cNvPr id="1026" name="Picture 2" descr="3rd Generation Partnership Project 3GPP Logo PNG Vector (AI ...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50518" y="1415238"/>
          <a:ext cx="11305032" cy="4841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/>
                <a:gridCol w="4309527"/>
                <a:gridCol w="1228011"/>
                <a:gridCol w="904740"/>
                <a:gridCol w="618483"/>
                <a:gridCol w="720864"/>
                <a:gridCol w="720864"/>
                <a:gridCol w="2127819"/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950006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Network Sharing Aspects </a:t>
                      </a:r>
                      <a:endParaRPr lang="en-GB" sz="14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FS_NetShare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sym typeface="+mn-ea"/>
                        </a:rPr>
                        <a:t>03/03/2023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SP-220087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ClrTx/>
                        <a:buSzTx/>
                        <a:buFontTx/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95%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dirty="0">
                          <a:sym typeface="+mn-ea"/>
                        </a:rPr>
                        <a:t>TR for approval</a:t>
                      </a:r>
                      <a:r>
                        <a:rPr lang="en-US" altLang="en-GB" sz="800" dirty="0">
                          <a:sym typeface="+mn-ea"/>
                        </a:rPr>
                        <a:t>/TSG SA Meeting #100 (June)</a:t>
                      </a:r>
                      <a:endParaRPr lang="en-US" altLang="en-GB" sz="800" dirty="0">
                        <a:sym typeface="+mn-ea"/>
                      </a:endParaRPr>
                    </a:p>
                  </a:txBody>
                  <a:tcPr marL="9525" marR="9525" marT="9519" marB="0"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44587" y="153606"/>
            <a:ext cx="9722373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#102- Berlin, Germany, 22 - 26 May 2023		 S1-23</a:t>
            </a:r>
            <a:r>
              <a:rPr lang="en-US" altLang="en-GB" b="1" dirty="0"/>
              <a:t>1656</a:t>
            </a:r>
            <a:endParaRPr lang="en-US" altLang="en-GB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741</Words>
  <Application>WPS 演示</Application>
  <PresentationFormat>Widescreen</PresentationFormat>
  <Paragraphs>61</Paragraphs>
  <Slides>1</Slides>
  <Notes>0</Notes>
  <HiddenSlides>3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Times New Roman</vt:lpstr>
      <vt:lpstr>Calibri</vt:lpstr>
      <vt:lpstr>Calibri Light</vt:lpstr>
      <vt:lpstr>微软雅黑</vt:lpstr>
      <vt:lpstr>Arial Unicode MS</vt:lpstr>
      <vt:lpstr>等线</vt:lpstr>
      <vt:lpstr>Office Theme</vt:lpstr>
      <vt:lpstr>FS_NetShare Status Report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unicom</cp:lastModifiedBy>
  <cp:revision>41</cp:revision>
  <dcterms:created xsi:type="dcterms:W3CDTF">2023-04-17T08:04:00Z</dcterms:created>
  <dcterms:modified xsi:type="dcterms:W3CDTF">2023-05-26T13:41:51Z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ICV">
    <vt:lpwstr>14EFDA57AC6C4AF1BFE5361CC4EDE43F</vt:lpwstr>
  </property>
  <property fmtid="{D5CDD505-2E9C-101B-9397-08002B2CF9AE}" pid="4" name="KSOProductBuildVer">
    <vt:lpwstr>2052-11.8.2.11824</vt:lpwstr>
  </property>
</Properties>
</file>