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53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 smtClean="0"/>
              <a:t>FS_Metaverse</a:t>
            </a:r>
            <a:r>
              <a:rPr lang="en-GB" b="1" dirty="0" smtClean="0"/>
              <a:t>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r>
              <a:rPr lang="en-GB" sz="1200" dirty="0" err="1" smtClean="0"/>
              <a:t>TR</a:t>
            </a:r>
            <a:r>
              <a:rPr lang="en-GB" sz="1200" dirty="0" smtClean="0"/>
              <a:t> </a:t>
            </a:r>
            <a:r>
              <a:rPr lang="en-GB" sz="1200" dirty="0"/>
              <a:t>conclusions added.</a:t>
            </a:r>
            <a:endParaRPr lang="en-US" sz="1200" dirty="0"/>
          </a:p>
          <a:p>
            <a:r>
              <a:rPr lang="en-GB" sz="1200" dirty="0" smtClean="0"/>
              <a:t>Remaining </a:t>
            </a:r>
            <a:r>
              <a:rPr lang="en-GB" sz="1200" dirty="0"/>
              <a:t>Editor's Notes have been resolved.</a:t>
            </a:r>
            <a:endParaRPr lang="en-US" sz="1200" dirty="0"/>
          </a:p>
          <a:p>
            <a:r>
              <a:rPr lang="en-GB" sz="1200" dirty="0" smtClean="0"/>
              <a:t>The </a:t>
            </a:r>
            <a:r>
              <a:rPr lang="en-GB" sz="1200" dirty="0"/>
              <a:t>consolidation of potential requirements </a:t>
            </a:r>
            <a:r>
              <a:rPr lang="en-GB" sz="1200" dirty="0" smtClean="0"/>
              <a:t>and </a:t>
            </a:r>
            <a:r>
              <a:rPr lang="en-GB" sz="1200" dirty="0" err="1" smtClean="0"/>
              <a:t>KPIs</a:t>
            </a:r>
            <a:r>
              <a:rPr lang="en-GB" sz="1200" dirty="0" smtClean="0"/>
              <a:t> have </a:t>
            </a:r>
            <a:r>
              <a:rPr lang="en-GB" sz="1200" dirty="0"/>
              <a:t>been completed.</a:t>
            </a:r>
            <a:endParaRPr lang="en-US" sz="1200" dirty="0"/>
          </a:p>
          <a:p>
            <a:r>
              <a:rPr lang="en-GB" sz="1200" dirty="0" smtClean="0"/>
              <a:t>Clean </a:t>
            </a:r>
            <a:r>
              <a:rPr lang="en-GB" sz="1200" dirty="0"/>
              <a:t>up and clarification.</a:t>
            </a:r>
            <a:endParaRPr lang="en-US" sz="1200" dirty="0"/>
          </a:p>
          <a:p>
            <a:r>
              <a:rPr lang="en-GB" sz="1200" dirty="0" smtClean="0"/>
              <a:t>requirements updated </a:t>
            </a:r>
            <a:r>
              <a:rPr lang="en-GB" sz="1200" dirty="0"/>
              <a:t>(that previously were under discussion but not yet agreed</a:t>
            </a:r>
            <a:r>
              <a:rPr lang="en-GB" sz="1200" dirty="0" smtClean="0"/>
              <a:t>.)</a:t>
            </a:r>
            <a:endParaRPr lang="en-GB" sz="1200" i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 controversial issues.</a:t>
            </a:r>
          </a:p>
          <a:p>
            <a:pPr marL="536575" lvl="1">
              <a:defRPr/>
            </a:pPr>
            <a:r>
              <a:rPr lang="en-US" sz="1200" dirty="0" smtClean="0"/>
              <a:t>Potential requirements, consolidated requirements and </a:t>
            </a:r>
            <a:r>
              <a:rPr lang="en-US" sz="1200" dirty="0" err="1" smtClean="0"/>
              <a:t>KPIs</a:t>
            </a:r>
            <a:r>
              <a:rPr lang="en-US" sz="1200" dirty="0" smtClean="0"/>
              <a:t> agreed at </a:t>
            </a:r>
            <a:r>
              <a:rPr lang="en-US" sz="1200" dirty="0" err="1" smtClean="0"/>
              <a:t>SA1</a:t>
            </a:r>
            <a:r>
              <a:rPr lang="en-US" sz="1200" dirty="0" smtClean="0"/>
              <a:t> 102 are still to be added to the consolidated requirements and </a:t>
            </a:r>
            <a:r>
              <a:rPr lang="en-US" sz="1200" dirty="0" err="1" smtClean="0"/>
              <a:t>KPIs</a:t>
            </a:r>
            <a:r>
              <a:rPr lang="en-US" sz="1200" dirty="0"/>
              <a:t>.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err="1" smtClean="0"/>
              <a:t>SA1#103</a:t>
            </a:r>
            <a:r>
              <a:rPr lang="en-US" sz="1200" dirty="0" smtClean="0"/>
              <a:t> (08/2023): 100%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Remarks: </a:t>
            </a:r>
            <a:r>
              <a:rPr lang="en-US" sz="1200" dirty="0" smtClean="0"/>
              <a:t>Consolidate agreed PRs and </a:t>
            </a:r>
            <a:r>
              <a:rPr lang="en-US" sz="1200" dirty="0" err="1" smtClean="0"/>
              <a:t>KPIs</a:t>
            </a:r>
            <a:r>
              <a:rPr lang="en-US" sz="1200" dirty="0" smtClean="0"/>
              <a:t>, </a:t>
            </a:r>
            <a:r>
              <a:rPr lang="en-US" sz="1200" dirty="0" smtClean="0"/>
              <a:t>Final </a:t>
            </a:r>
            <a:r>
              <a:rPr lang="en-US" sz="1200" dirty="0" smtClean="0"/>
              <a:t>clean up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None.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 smtClean="0"/>
              <a:t>Erik</a:t>
            </a:r>
            <a:r>
              <a:rPr lang="en-US" dirty="0"/>
              <a:t> </a:t>
            </a:r>
            <a:r>
              <a:rPr lang="en-US" dirty="0" smtClean="0"/>
              <a:t>Guttman, Samsung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90895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sng" strike="noStrike" dirty="0" err="1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</a:t>
                      </a:r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-220353</a:t>
                      </a:r>
                      <a:endParaRPr lang="en-GB" sz="800" b="0" i="0" u="sng" strike="noStrike" dirty="0" smtClean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This number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must be revised at </a:t>
                      </a:r>
                      <a:r>
                        <a:rPr lang="en-GB" sz="8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SA1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102.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err="1" smtClean="0"/>
              <a:t>S1</a:t>
            </a:r>
            <a:r>
              <a:rPr lang="en-GB" b="1" dirty="0" smtClean="0"/>
              <a:t>-231654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S1-231784</cp:lastModifiedBy>
  <cp:revision>41</cp:revision>
  <dcterms:created xsi:type="dcterms:W3CDTF">2023-04-17T08:04:47Z</dcterms:created>
  <dcterms:modified xsi:type="dcterms:W3CDTF">2023-05-26T10:49:35Z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