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>
        <p:scale>
          <a:sx n="100" d="100"/>
          <a:sy n="100" d="100"/>
        </p:scale>
        <p:origin x="72" y="-1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71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FS_Sensing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Updated and merged definitions to cover target sensing service area and moving target sensing service area. New definitions on sensing assistance.</a:t>
            </a:r>
          </a:p>
          <a:p>
            <a:pPr marL="536575" lvl="1">
              <a:defRPr/>
            </a:pPr>
            <a:r>
              <a:rPr lang="en-GB" sz="1200" dirty="0"/>
              <a:t>Editorial and common terminology changes</a:t>
            </a:r>
          </a:p>
          <a:p>
            <a:pPr marL="536575" lvl="1">
              <a:defRPr/>
            </a:pPr>
            <a:r>
              <a:rPr lang="en-GB" sz="1200"/>
              <a:t>Resolving of Editor’s </a:t>
            </a:r>
            <a:r>
              <a:rPr lang="en-GB" sz="1200" dirty="0"/>
              <a:t>notes</a:t>
            </a:r>
          </a:p>
          <a:p>
            <a:pPr marL="536575" lvl="1">
              <a:defRPr/>
            </a:pPr>
            <a:r>
              <a:rPr lang="en-GB" sz="1200" dirty="0"/>
              <a:t>22 CPRs agreed</a:t>
            </a:r>
          </a:p>
          <a:p>
            <a:pPr marL="536575" lvl="1">
              <a:defRPr/>
            </a:pPr>
            <a:r>
              <a:rPr lang="en-GB" sz="1200" dirty="0"/>
              <a:t>KPI consolidation agreed with Editor’s notes</a:t>
            </a:r>
          </a:p>
          <a:p>
            <a:pPr marL="536575" lvl="1">
              <a:defRPr/>
            </a:pPr>
            <a:r>
              <a:rPr lang="en-GB" sz="1200" dirty="0"/>
              <a:t>TR sent for approval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lvl="1"/>
            <a:r>
              <a:rPr lang="en-GB" sz="1200" dirty="0"/>
              <a:t>Finish consolidated potential requirements and KPIs. </a:t>
            </a:r>
          </a:p>
          <a:p>
            <a:pPr lvl="1"/>
            <a:r>
              <a:rPr lang="en-GB" sz="1200" dirty="0"/>
              <a:t>Agree conclusions. </a:t>
            </a:r>
          </a:p>
          <a:p>
            <a:pPr lvl="1"/>
            <a:r>
              <a:rPr lang="en-GB" sz="1200" dirty="0"/>
              <a:t>Resolve editor's notes.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SA1#[102] (08/23): 100%</a:t>
            </a:r>
          </a:p>
          <a:p>
            <a:pPr marL="536575" lvl="1" indent="0">
              <a:buNone/>
            </a:pPr>
            <a:r>
              <a:rPr lang="en-US" sz="1200" dirty="0"/>
              <a:t>Remarks: Finalization of CPRs and consolidated KPIs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Two conference calls to handle the rest of the consolidation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Vasil Aleksiev, Deutsche Telekom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378005"/>
              </p:ext>
            </p:extLst>
          </p:nvPr>
        </p:nvGraphicFramePr>
        <p:xfrm>
          <a:off x="350518" y="1415238"/>
          <a:ext cx="11305032" cy="50909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sent for approval, target date changed to 09/2023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S1-231650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Microsoft Office PowerPoint</Application>
  <PresentationFormat>Breitbild</PresentationFormat>
  <Paragraphs>37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FS_Sensing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DT</cp:lastModifiedBy>
  <cp:revision>56</cp:revision>
  <dcterms:created xsi:type="dcterms:W3CDTF">2023-04-17T08:04:47Z</dcterms:created>
  <dcterms:modified xsi:type="dcterms:W3CDTF">2023-05-26T11:35:07Z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2023-05-26T11:11:55Z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31417277-cafc-472b-949c-ff46e7f0c678</vt:lpwstr>
  </property>
  <property fmtid="{D5CDD505-2E9C-101B-9397-08002B2CF9AE}" pid="9" name="MSIP_Label_55339bf0-f345-473a-9ec8-6ca7c8197055_ContentBits">
    <vt:lpwstr>0</vt:lpwstr>
  </property>
</Properties>
</file>