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2" r:id="rId1"/>
    <p:sldMasterId id="2147483663" r:id="rId2"/>
    <p:sldMasterId id="2147483664" r:id="rId3"/>
  </p:sldMasterIdLst>
  <p:notesMasterIdLst>
    <p:notesMasterId r:id="rId8"/>
  </p:notesMasterIdLst>
  <p:sldIdLst>
    <p:sldId id="256" r:id="rId4"/>
    <p:sldId id="259" r:id="rId5"/>
    <p:sldId id="257" r:id="rId6"/>
    <p:sldId id="258" r:id="rId7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000000"/>
          </p15:clr>
        </p15:guide>
        <p15:guide id="2" pos="2141">
          <p15:clr>
            <a:srgbClr val="000000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48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33200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 txBox="1"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1pPr>
            <a:lvl2pPr lvl="1" algn="ctr" rtl="0">
              <a:spcBef>
                <a:spcPts val="480"/>
              </a:spcBef>
              <a:spcAft>
                <a:spcPts val="0"/>
              </a:spcAft>
              <a:buSzPts val="2400"/>
              <a:buNone/>
              <a:defRPr/>
            </a:lvl2pPr>
            <a:lvl3pPr lvl="2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/>
            </a:lvl4pPr>
            <a:lvl5pPr lvl="4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5pPr>
            <a:lvl6pPr lvl="5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6pPr>
            <a:lvl7pPr lvl="6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7pPr>
            <a:lvl8pPr lvl="7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8pPr>
            <a:lvl9pPr lvl="8" algn="ctr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4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1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2" name="Google Shape;82;p14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83" name="Google Shape;83;p14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1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5"/>
          <p:cNvSpPr txBox="1">
            <a:spLocks noGrp="1"/>
          </p:cNvSpPr>
          <p:nvPr>
            <p:ph type="title"/>
          </p:nvPr>
        </p:nvSpPr>
        <p:spPr>
          <a:xfrm>
            <a:off x="722313" y="3305175"/>
            <a:ext cx="7772400" cy="10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5"/>
          <p:cNvSpPr txBox="1">
            <a:spLocks noGrp="1"/>
          </p:cNvSpPr>
          <p:nvPr>
            <p:ph type="body" idx="1"/>
          </p:nvPr>
        </p:nvSpPr>
        <p:spPr>
          <a:xfrm>
            <a:off x="722313" y="2179638"/>
            <a:ext cx="7772400" cy="11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9" name="Google Shape;89;p1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15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1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1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1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1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1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>
            <a:spLocks noGrp="1"/>
          </p:cNvSpPr>
          <p:nvPr>
            <p:ph type="ctrTitle"/>
          </p:nvPr>
        </p:nvSpPr>
        <p:spPr>
          <a:xfrm>
            <a:off x="685800" y="1598613"/>
            <a:ext cx="7772400" cy="110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17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01" name="Google Shape;101;p1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1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3" name="Google Shape;103;p1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>
            <a:spLocks noGrp="1"/>
          </p:cNvSpPr>
          <p:nvPr>
            <p:ph type="title"/>
          </p:nvPr>
        </p:nvSpPr>
        <p:spPr>
          <a:xfrm rot="5400000">
            <a:off x="5464200" y="1371575"/>
            <a:ext cx="4387800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 rot="5400000">
            <a:off x="1273200" y="-609625"/>
            <a:ext cx="4387800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8"/>
          <p:cNvSpPr txBox="1">
            <a:spLocks noGrp="1"/>
          </p:cNvSpPr>
          <p:nvPr>
            <p:ph type="body" idx="1"/>
          </p:nvPr>
        </p:nvSpPr>
        <p:spPr>
          <a:xfrm rot="5400000">
            <a:off x="2874900" y="-1217550"/>
            <a:ext cx="3394200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9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400" cy="42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9"/>
          <p:cNvSpPr>
            <a:spLocks noGrp="1"/>
          </p:cNvSpPr>
          <p:nvPr>
            <p:ph type="pic" idx="2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9"/>
          <p:cNvSpPr txBox="1">
            <a:spLocks noGrp="1"/>
          </p:cNvSpPr>
          <p:nvPr>
            <p:ph type="body" idx="1"/>
          </p:nvPr>
        </p:nvSpPr>
        <p:spPr>
          <a:xfrm>
            <a:off x="1792288" y="4025900"/>
            <a:ext cx="5486400" cy="60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0"/>
          <p:cNvSpPr txBox="1">
            <a:spLocks noGrp="1"/>
          </p:cNvSpPr>
          <p:nvPr>
            <p:ph type="title"/>
          </p:nvPr>
        </p:nvSpPr>
        <p:spPr>
          <a:xfrm>
            <a:off x="457200" y="204788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00" cy="438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400" cy="351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0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1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3"/>
          <p:cNvSpPr txBox="1">
            <a:spLocks noGrp="1"/>
          </p:cNvSpPr>
          <p:nvPr>
            <p:ph type="body" idx="1"/>
          </p:nvPr>
        </p:nvSpPr>
        <p:spPr>
          <a:xfrm>
            <a:off x="457200" y="1150938"/>
            <a:ext cx="40401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3" name="Google Shape;73;p13"/>
          <p:cNvSpPr txBox="1">
            <a:spLocks noGrp="1"/>
          </p:cNvSpPr>
          <p:nvPr>
            <p:ph type="body" idx="2"/>
          </p:nvPr>
        </p:nvSpPr>
        <p:spPr>
          <a:xfrm>
            <a:off x="457200" y="1631950"/>
            <a:ext cx="40401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4" name="Google Shape;74;p13"/>
          <p:cNvSpPr txBox="1">
            <a:spLocks noGrp="1"/>
          </p:cNvSpPr>
          <p:nvPr>
            <p:ph type="body" idx="3"/>
          </p:nvPr>
        </p:nvSpPr>
        <p:spPr>
          <a:xfrm>
            <a:off x="4645025" y="1150938"/>
            <a:ext cx="4041900" cy="48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4"/>
          </p:nvPr>
        </p:nvSpPr>
        <p:spPr>
          <a:xfrm>
            <a:off x="4645025" y="1631950"/>
            <a:ext cx="4041900" cy="29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76" name="Google Shape;76;p1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98989"/>
                </a:solidFill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11" name="Google Shape;11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" name="Google Shape;13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69862" y="0"/>
            <a:ext cx="3859211" cy="4748213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14;p1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1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457200" y="20637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Google Shape;32;p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ts val="1200"/>
              <a:buFont typeface="Arial"/>
              <a:buNone/>
              <a:defRPr sz="1200" b="0" i="0" u="none">
                <a:solidFill>
                  <a:srgbClr val="898989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>
            <a:spLocks noGrp="1"/>
          </p:cNvSpPr>
          <p:nvPr>
            <p:ph type="subTitle" idx="1"/>
          </p:nvPr>
        </p:nvSpPr>
        <p:spPr>
          <a:xfrm>
            <a:off x="1377950" y="2664879"/>
            <a:ext cx="6400800" cy="13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en-US" sz="4000" b="1" dirty="0">
                <a:solidFill>
                  <a:srgbClr val="FF0000"/>
                </a:solidFill>
              </a:rPr>
              <a:t>Initial thoughts on the </a:t>
            </a:r>
          </a:p>
          <a:p>
            <a:pPr marL="0" lvl="0" indent="0">
              <a:spcBef>
                <a:spcPts val="0"/>
              </a:spcBef>
            </a:pPr>
            <a:r>
              <a:rPr lang="en-US" sz="4000" b="1" dirty="0">
                <a:solidFill>
                  <a:srgbClr val="FF0000"/>
                </a:solidFill>
              </a:rPr>
              <a:t>Rel-20 stage 1 timeline</a:t>
            </a:r>
            <a:endParaRPr sz="4000" b="1" dirty="0">
              <a:solidFill>
                <a:srgbClr val="FF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B0900C0-3D31-4EBB-B186-2D4D4F222AFB}"/>
              </a:ext>
            </a:extLst>
          </p:cNvPr>
          <p:cNvSpPr/>
          <p:nvPr/>
        </p:nvSpPr>
        <p:spPr>
          <a:xfrm>
            <a:off x="190162" y="-6082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br>
              <a:rPr lang="nl-NL" sz="1600" b="1" dirty="0"/>
            </a:br>
            <a:r>
              <a:rPr lang="nl-NL" sz="1600" b="1" dirty="0">
                <a:solidFill>
                  <a:srgbClr val="444444"/>
                </a:solidFill>
                <a:latin typeface="Calibri" panose="020F0502020204030204" pitchFamily="34" charset="0"/>
              </a:rPr>
              <a:t>S1-231011</a:t>
            </a:r>
            <a:endParaRPr lang="en-GB" sz="16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>
            <a:spLocks noGrp="1"/>
          </p:cNvSpPr>
          <p:nvPr>
            <p:ph type="body" idx="1"/>
          </p:nvPr>
        </p:nvSpPr>
        <p:spPr>
          <a:xfrm>
            <a:off x="508000" y="871537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1312" lvl="0" indent="-341312">
              <a:spcBef>
                <a:spcPts val="0"/>
              </a:spcBef>
              <a:buSzPts val="2000"/>
            </a:pPr>
            <a:r>
              <a:rPr lang="en-GB" sz="2000" b="0" i="0" u="none" strike="noStrike" cap="none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THIS IS NOT FOR </a:t>
            </a:r>
            <a:r>
              <a:rPr lang="en-GB" sz="2000" dirty="0">
                <a:solidFill>
                  <a:srgbClr val="FF0000"/>
                </a:solidFill>
              </a:rPr>
              <a:t>SA1 AGREEMENT AT SA1#102</a:t>
            </a:r>
            <a:endParaRPr lang="en-GB" sz="2000" b="0" i="0" u="none" strike="noStrike" cap="none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1312" lvl="0" indent="-341312">
              <a:spcBef>
                <a:spcPts val="0"/>
              </a:spcBef>
              <a:buSzPts val="2000"/>
            </a:pPr>
            <a:r>
              <a:rPr lang="en-GB" sz="2000" dirty="0">
                <a:solidFill>
                  <a:srgbClr val="FF0000"/>
                </a:solidFill>
              </a:rPr>
              <a:t>THIS IS NOT A CHAIRMAN PROPOSAL  AT SA1#102</a:t>
            </a:r>
          </a:p>
          <a:p>
            <a:pPr marL="341312" lvl="0" indent="-341312">
              <a:spcBef>
                <a:spcPts val="0"/>
              </a:spcBef>
              <a:buSzPts val="2000"/>
            </a:pPr>
            <a:endParaRPr lang="en-GB" sz="2000" dirty="0"/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GB" sz="2000" dirty="0"/>
              <a:t>This is </a:t>
            </a:r>
            <a:r>
              <a:rPr lang="en-GB" sz="2000" dirty="0">
                <a:solidFill>
                  <a:srgbClr val="FF0000"/>
                </a:solidFill>
              </a:rPr>
              <a:t>informative</a:t>
            </a:r>
            <a:r>
              <a:rPr lang="en-GB" sz="2000" dirty="0"/>
              <a:t> and is intended to show SA1 delegates the POSSIBLE timeline for Release 20 if we make the assumption to repeat the Release 19 process</a:t>
            </a:r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endParaRPr lang="en-GB" sz="2000" dirty="0"/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GB" sz="2000" dirty="0"/>
              <a:t>Please </a:t>
            </a:r>
            <a:r>
              <a:rPr lang="en-GB" sz="2000" dirty="0">
                <a:solidFill>
                  <a:srgbClr val="FF0000"/>
                </a:solidFill>
              </a:rPr>
              <a:t>DO</a:t>
            </a:r>
            <a:r>
              <a:rPr lang="en-GB" sz="2000" dirty="0"/>
              <a:t> discuss this in the corridors with your colleagues</a:t>
            </a:r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GB" sz="2000" dirty="0"/>
              <a:t>Please </a:t>
            </a:r>
            <a:r>
              <a:rPr lang="en-GB" sz="2000" dirty="0">
                <a:solidFill>
                  <a:srgbClr val="FF0000"/>
                </a:solidFill>
              </a:rPr>
              <a:t>DO NOT </a:t>
            </a:r>
            <a:r>
              <a:rPr lang="en-GB" sz="2000" dirty="0"/>
              <a:t>tell your company that this is the 3GPP Release 20 plan</a:t>
            </a:r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GB" sz="2000" dirty="0"/>
              <a:t>Please </a:t>
            </a:r>
            <a:r>
              <a:rPr lang="en-GB" sz="2000" dirty="0">
                <a:solidFill>
                  <a:srgbClr val="FF0000"/>
                </a:solidFill>
              </a:rPr>
              <a:t>DO</a:t>
            </a:r>
            <a:r>
              <a:rPr lang="en-GB" sz="2000" dirty="0"/>
              <a:t> give feedback to SA1 leadership</a:t>
            </a:r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GB" sz="2000" dirty="0"/>
              <a:t>Please </a:t>
            </a:r>
            <a:r>
              <a:rPr lang="en-GB" sz="2000" dirty="0">
                <a:solidFill>
                  <a:srgbClr val="FF0000"/>
                </a:solidFill>
              </a:rPr>
              <a:t>DO NOT </a:t>
            </a:r>
            <a:r>
              <a:rPr lang="en-GB" sz="2000" dirty="0"/>
              <a:t>complain that this is “already decided” – it is not!</a:t>
            </a:r>
          </a:p>
          <a:p>
            <a:pPr marL="341312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endParaRPr lang="en-GB" sz="2000" dirty="0"/>
          </a:p>
        </p:txBody>
      </p:sp>
      <p:sp>
        <p:nvSpPr>
          <p:cNvPr id="114" name="Google Shape;114;p19"/>
          <p:cNvSpPr txBox="1"/>
          <p:nvPr/>
        </p:nvSpPr>
        <p:spPr>
          <a:xfrm>
            <a:off x="401783" y="98940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 dirty="0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Important Information About Timeline Maturity</a:t>
            </a:r>
            <a:endParaRPr sz="2000" b="0" i="0" u="none" strike="noStrike" cap="none" dirty="0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1736224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>
            <a:spLocks noGrp="1"/>
          </p:cNvSpPr>
          <p:nvPr>
            <p:ph type="body" idx="1"/>
          </p:nvPr>
        </p:nvSpPr>
        <p:spPr>
          <a:xfrm>
            <a:off x="483724" y="887722"/>
            <a:ext cx="8388300" cy="37975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1312" lvl="0" indent="-341312">
              <a:spcBef>
                <a:spcPts val="0"/>
              </a:spcBef>
              <a:buSzPts val="2000"/>
            </a:pPr>
            <a:r>
              <a:rPr lang="en-US" sz="1800" dirty="0"/>
              <a:t>As the rest of 3GPP is planning and preparing for Rel-19, it is time for SA1 to start looking towards Re-20 and consider the potential timeline that will start the content definition.</a:t>
            </a:r>
          </a:p>
          <a:p>
            <a:pPr marL="341312" lvl="0" indent="-341312">
              <a:spcBef>
                <a:spcPts val="400"/>
              </a:spcBef>
              <a:buSzPts val="2000"/>
            </a:pPr>
            <a:r>
              <a:rPr lang="en-GB" sz="1800" dirty="0"/>
              <a:t>SA1 </a:t>
            </a:r>
            <a:r>
              <a:rPr lang="en-GB" sz="1800" b="1" dirty="0"/>
              <a:t>discussions</a:t>
            </a:r>
            <a:r>
              <a:rPr lang="en-GB" sz="1800" dirty="0"/>
              <a:t> regarding the content definition process and corresponding timeline regarding Rel-20 are proposed to </a:t>
            </a:r>
            <a:r>
              <a:rPr lang="en-GB" sz="1800" b="1" dirty="0"/>
              <a:t>start in SA1#103/August 2023</a:t>
            </a:r>
            <a:r>
              <a:rPr lang="en-GB" sz="1800" dirty="0"/>
              <a:t>.</a:t>
            </a:r>
            <a:endParaRPr lang="en-US"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1312" lvl="0" indent="-341312">
              <a:spcBef>
                <a:spcPts val="400"/>
              </a:spcBef>
              <a:buSzPts val="2000"/>
            </a:pPr>
            <a:r>
              <a:rPr lang="en-US" sz="1800" dirty="0"/>
              <a:t>Slide 4 illustrates what could be a possible Rel-20 timeline if we “copy-paste” the process used for Rel-19, i.e.:</a:t>
            </a:r>
          </a:p>
          <a:p>
            <a:pPr marL="739775" lvl="1" indent="-341312"/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Two timeline windows: </a:t>
            </a:r>
            <a:r>
              <a:rPr lang="en-US" sz="1600" dirty="0"/>
              <a:t>one used for “presentation” and another for “approval” of SIDs </a:t>
            </a:r>
          </a:p>
          <a:p>
            <a:pPr marL="739775" lvl="1" indent="-341312"/>
            <a:r>
              <a:rPr lang="en-US" sz="1600" dirty="0"/>
              <a:t>Only </a:t>
            </a:r>
            <a:r>
              <a:rPr lang="en-US" sz="16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 this, SA1 would start the actual work</a:t>
            </a:r>
            <a:endParaRPr sz="2000" dirty="0"/>
          </a:p>
          <a:p>
            <a:pPr marL="341312" lvl="0" indent="-341312">
              <a:spcBef>
                <a:spcPts val="400"/>
              </a:spcBef>
              <a:buSzPts val="2000"/>
            </a:pPr>
            <a:r>
              <a:rPr lang="en-US" sz="1800" dirty="0"/>
              <a:t>The aim for slide 4 is to be used in the discussions around the changes/adaptations needed in the content definition process SA1 has used in the past.</a:t>
            </a:r>
          </a:p>
          <a:p>
            <a:pPr marL="341312" marR="0" lvl="0" indent="-341312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Char char="•"/>
            </a:pPr>
            <a:r>
              <a:rPr lang="en-US"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aim for this to be a discussion topic during coffee breaks.</a:t>
            </a:r>
            <a:endParaRPr sz="2400" dirty="0"/>
          </a:p>
        </p:txBody>
      </p:sp>
      <p:sp>
        <p:nvSpPr>
          <p:cNvPr id="114" name="Google Shape;114;p19"/>
          <p:cNvSpPr txBox="1"/>
          <p:nvPr/>
        </p:nvSpPr>
        <p:spPr>
          <a:xfrm>
            <a:off x="401783" y="98940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Initial thoughts on SA1 Rel-20 timeline</a:t>
            </a:r>
            <a:endParaRPr sz="2000" b="0" i="0" u="none" strike="noStrike" cap="none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9" name="Google Shape;119;p20"/>
          <p:cNvCxnSpPr/>
          <p:nvPr/>
        </p:nvCxnSpPr>
        <p:spPr>
          <a:xfrm>
            <a:off x="623887" y="1446212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20" name="Google Shape;120;p20"/>
          <p:cNvCxnSpPr/>
          <p:nvPr/>
        </p:nvCxnSpPr>
        <p:spPr>
          <a:xfrm>
            <a:off x="0" y="669925"/>
            <a:ext cx="8666100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/>
          <p:cNvSpPr txBox="1"/>
          <p:nvPr/>
        </p:nvSpPr>
        <p:spPr>
          <a:xfrm>
            <a:off x="767543" y="36493"/>
            <a:ext cx="7142100" cy="38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2400"/>
              <a:buFont typeface="Montserrat"/>
              <a:buNone/>
            </a:pPr>
            <a:r>
              <a:rPr lang="en-US" sz="2400" b="0" i="0" u="none" strike="noStrike" cap="none">
                <a:solidFill>
                  <a:srgbClr val="FF0000"/>
                </a:solidFill>
                <a:latin typeface="Montserrat"/>
                <a:ea typeface="Montserrat"/>
                <a:cs typeface="Montserrat"/>
                <a:sym typeface="Montserrat"/>
              </a:rPr>
              <a:t>Release 20 SA1 timeline – only assumptions</a:t>
            </a:r>
            <a:endParaRPr sz="2000" b="0" i="0" u="none" strike="noStrike" cap="none">
              <a:solidFill>
                <a:srgbClr val="FF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22" name="Google Shape;122;p20"/>
          <p:cNvSpPr txBox="1"/>
          <p:nvPr/>
        </p:nvSpPr>
        <p:spPr>
          <a:xfrm>
            <a:off x="1125537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TSG#101</a:t>
            </a:r>
            <a:endParaRPr/>
          </a:p>
        </p:txBody>
      </p:sp>
      <p:cxnSp>
        <p:nvCxnSpPr>
          <p:cNvPr id="123" name="Google Shape;123;p20"/>
          <p:cNvCxnSpPr/>
          <p:nvPr/>
        </p:nvCxnSpPr>
        <p:spPr>
          <a:xfrm>
            <a:off x="27162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4" name="Google Shape;124;p20"/>
          <p:cNvCxnSpPr/>
          <p:nvPr/>
        </p:nvCxnSpPr>
        <p:spPr>
          <a:xfrm>
            <a:off x="293687" y="120650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5" name="Google Shape;125;p20"/>
          <p:cNvCxnSpPr/>
          <p:nvPr/>
        </p:nvCxnSpPr>
        <p:spPr>
          <a:xfrm>
            <a:off x="142557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6" name="Google Shape;126;p20"/>
          <p:cNvCxnSpPr/>
          <p:nvPr/>
        </p:nvCxnSpPr>
        <p:spPr>
          <a:xfrm>
            <a:off x="8069262" y="1182687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/>
          <p:cNvCxnSpPr/>
          <p:nvPr/>
        </p:nvCxnSpPr>
        <p:spPr>
          <a:xfrm>
            <a:off x="6826250" y="1182687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/>
          <p:cNvCxnSpPr/>
          <p:nvPr/>
        </p:nvCxnSpPr>
        <p:spPr>
          <a:xfrm>
            <a:off x="5434012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/>
          <p:cNvCxnSpPr/>
          <p:nvPr/>
        </p:nvCxnSpPr>
        <p:spPr>
          <a:xfrm>
            <a:off x="6130925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/>
          <p:cNvCxnSpPr/>
          <p:nvPr/>
        </p:nvCxnSpPr>
        <p:spPr>
          <a:xfrm>
            <a:off x="4122737" y="1135062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/>
          <p:cNvCxnSpPr/>
          <p:nvPr/>
        </p:nvCxnSpPr>
        <p:spPr>
          <a:xfrm>
            <a:off x="3411537" y="118268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/>
          <p:cNvCxnSpPr/>
          <p:nvPr/>
        </p:nvCxnSpPr>
        <p:spPr>
          <a:xfrm>
            <a:off x="8602662" y="1185862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/>
          <p:cNvSpPr txBox="1"/>
          <p:nvPr/>
        </p:nvSpPr>
        <p:spPr>
          <a:xfrm>
            <a:off x="1670050" y="844550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TSG#102</a:t>
            </a:r>
            <a:endParaRPr/>
          </a:p>
        </p:txBody>
      </p:sp>
      <p:sp>
        <p:nvSpPr>
          <p:cNvPr id="134" name="Google Shape;134;p20"/>
          <p:cNvSpPr txBox="1"/>
          <p:nvPr/>
        </p:nvSpPr>
        <p:spPr>
          <a:xfrm>
            <a:off x="2343150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TSG#103</a:t>
            </a:r>
            <a:endParaRPr/>
          </a:p>
        </p:txBody>
      </p:sp>
      <p:sp>
        <p:nvSpPr>
          <p:cNvPr id="135" name="Google Shape;135;p20"/>
          <p:cNvSpPr txBox="1"/>
          <p:nvPr/>
        </p:nvSpPr>
        <p:spPr>
          <a:xfrm>
            <a:off x="3057525" y="844550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TSG#104</a:t>
            </a:r>
            <a:endParaRPr/>
          </a:p>
        </p:txBody>
      </p:sp>
      <p:sp>
        <p:nvSpPr>
          <p:cNvPr id="136" name="Google Shape;136;p20"/>
          <p:cNvSpPr txBox="1"/>
          <p:nvPr/>
        </p:nvSpPr>
        <p:spPr>
          <a:xfrm>
            <a:off x="3838575" y="844550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TSG#105</a:t>
            </a:r>
            <a:endParaRPr/>
          </a:p>
        </p:txBody>
      </p:sp>
      <p:sp>
        <p:nvSpPr>
          <p:cNvPr id="137" name="Google Shape;137;p20"/>
          <p:cNvSpPr txBox="1"/>
          <p:nvPr/>
        </p:nvSpPr>
        <p:spPr>
          <a:xfrm>
            <a:off x="4410075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TSG#106</a:t>
            </a:r>
            <a:endParaRPr/>
          </a:p>
        </p:txBody>
      </p:sp>
      <p:sp>
        <p:nvSpPr>
          <p:cNvPr id="138" name="Google Shape;138;p20"/>
          <p:cNvSpPr txBox="1"/>
          <p:nvPr/>
        </p:nvSpPr>
        <p:spPr>
          <a:xfrm>
            <a:off x="5084762" y="844550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TSG#107</a:t>
            </a:r>
            <a:endParaRPr/>
          </a:p>
        </p:txBody>
      </p:sp>
      <p:sp>
        <p:nvSpPr>
          <p:cNvPr id="139" name="Google Shape;139;p20"/>
          <p:cNvSpPr txBox="1"/>
          <p:nvPr/>
        </p:nvSpPr>
        <p:spPr>
          <a:xfrm>
            <a:off x="5741987" y="844550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TSG#108</a:t>
            </a:r>
            <a:endParaRPr/>
          </a:p>
        </p:txBody>
      </p:sp>
      <p:sp>
        <p:nvSpPr>
          <p:cNvPr id="140" name="Google Shape;140;p20"/>
          <p:cNvSpPr txBox="1"/>
          <p:nvPr/>
        </p:nvSpPr>
        <p:spPr>
          <a:xfrm>
            <a:off x="6472237" y="844550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7115175" y="844550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/>
          </a:p>
        </p:txBody>
      </p:sp>
      <p:sp>
        <p:nvSpPr>
          <p:cNvPr id="142" name="Google Shape;142;p20"/>
          <p:cNvSpPr txBox="1"/>
          <p:nvPr/>
        </p:nvSpPr>
        <p:spPr>
          <a:xfrm>
            <a:off x="7681912" y="844550"/>
            <a:ext cx="61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/>
          </a:p>
        </p:txBody>
      </p:sp>
      <p:sp>
        <p:nvSpPr>
          <p:cNvPr id="143" name="Google Shape;143;p20"/>
          <p:cNvSpPr txBox="1"/>
          <p:nvPr/>
        </p:nvSpPr>
        <p:spPr>
          <a:xfrm>
            <a:off x="8262937" y="844550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-33337" y="858837"/>
            <a:ext cx="631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TSG#99</a:t>
            </a:r>
            <a:endParaRPr/>
          </a:p>
        </p:txBody>
      </p:sp>
      <p:sp>
        <p:nvSpPr>
          <p:cNvPr id="145" name="Google Shape;145;p20"/>
          <p:cNvSpPr txBox="1"/>
          <p:nvPr/>
        </p:nvSpPr>
        <p:spPr>
          <a:xfrm>
            <a:off x="3162300" y="54768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2024</a:t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865812" y="547687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/>
          </a:p>
        </p:txBody>
      </p:sp>
      <p:sp>
        <p:nvSpPr>
          <p:cNvPr id="147" name="Google Shape;147;p20"/>
          <p:cNvSpPr txBox="1"/>
          <p:nvPr/>
        </p:nvSpPr>
        <p:spPr>
          <a:xfrm>
            <a:off x="12573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48" name="Google Shape;148;p20"/>
          <p:cNvSpPr txBox="1"/>
          <p:nvPr/>
        </p:nvSpPr>
        <p:spPr>
          <a:xfrm>
            <a:off x="2551112" y="9350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49" name="Google Shape;149;p20"/>
          <p:cNvSpPr txBox="1"/>
          <p:nvPr/>
        </p:nvSpPr>
        <p:spPr>
          <a:xfrm>
            <a:off x="7878762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/>
          <p:cNvSpPr txBox="1"/>
          <p:nvPr/>
        </p:nvSpPr>
        <p:spPr>
          <a:xfrm>
            <a:off x="5216525" y="947737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1" name="Google Shape;151;p20"/>
          <p:cNvSpPr txBox="1"/>
          <p:nvPr/>
        </p:nvSpPr>
        <p:spPr>
          <a:xfrm>
            <a:off x="3238500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2" name="Google Shape;152;p20"/>
          <p:cNvSpPr txBox="1"/>
          <p:nvPr/>
        </p:nvSpPr>
        <p:spPr>
          <a:xfrm>
            <a:off x="59515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/>
          <p:cNvSpPr txBox="1"/>
          <p:nvPr/>
        </p:nvSpPr>
        <p:spPr>
          <a:xfrm>
            <a:off x="8453437" y="947737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/>
          <p:cNvSpPr txBox="1"/>
          <p:nvPr/>
        </p:nvSpPr>
        <p:spPr>
          <a:xfrm>
            <a:off x="4013200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5" name="Google Shape;155;p20"/>
          <p:cNvSpPr txBox="1"/>
          <p:nvPr/>
        </p:nvSpPr>
        <p:spPr>
          <a:xfrm>
            <a:off x="6662737" y="947737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6" name="Google Shape;156;p20"/>
          <p:cNvSpPr txBox="1"/>
          <p:nvPr/>
        </p:nvSpPr>
        <p:spPr>
          <a:xfrm>
            <a:off x="109537" y="968375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7" name="Google Shape;157;p20"/>
          <p:cNvSpPr txBox="1"/>
          <p:nvPr/>
        </p:nvSpPr>
        <p:spPr>
          <a:xfrm>
            <a:off x="1854200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8" name="Google Shape;158;p20"/>
          <p:cNvSpPr txBox="1"/>
          <p:nvPr/>
        </p:nvSpPr>
        <p:spPr>
          <a:xfrm>
            <a:off x="460533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/>
          <p:cNvSpPr txBox="1"/>
          <p:nvPr/>
        </p:nvSpPr>
        <p:spPr>
          <a:xfrm>
            <a:off x="7304087" y="947737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/>
          <p:cNvSpPr txBox="1"/>
          <p:nvPr/>
        </p:nvSpPr>
        <p:spPr>
          <a:xfrm>
            <a:off x="8359775" y="528637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2026</a:t>
            </a:r>
            <a:endParaRPr/>
          </a:p>
        </p:txBody>
      </p:sp>
      <p:sp>
        <p:nvSpPr>
          <p:cNvPr id="161" name="Google Shape;161;p20"/>
          <p:cNvSpPr/>
          <p:nvPr/>
        </p:nvSpPr>
        <p:spPr>
          <a:xfrm>
            <a:off x="2100262" y="2212975"/>
            <a:ext cx="2695500" cy="225300"/>
          </a:xfrm>
          <a:prstGeom prst="chevron">
            <a:avLst>
              <a:gd name="adj" fmla="val 20697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2</a:t>
            </a:r>
            <a:endParaRPr/>
          </a:p>
        </p:txBody>
      </p:sp>
      <p:sp>
        <p:nvSpPr>
          <p:cNvPr id="162" name="Google Shape;162;p20"/>
          <p:cNvSpPr/>
          <p:nvPr/>
        </p:nvSpPr>
        <p:spPr>
          <a:xfrm>
            <a:off x="2779712" y="2503487"/>
            <a:ext cx="4014900" cy="207900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3</a:t>
            </a:r>
            <a:endParaRPr/>
          </a:p>
        </p:txBody>
      </p:sp>
      <p:sp>
        <p:nvSpPr>
          <p:cNvPr id="163" name="Google Shape;163;p20"/>
          <p:cNvSpPr txBox="1"/>
          <p:nvPr/>
        </p:nvSpPr>
        <p:spPr>
          <a:xfrm>
            <a:off x="517525" y="862012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TSG#100</a:t>
            </a:r>
            <a:endParaRPr/>
          </a:p>
        </p:txBody>
      </p:sp>
      <p:sp>
        <p:nvSpPr>
          <p:cNvPr id="164" name="Google Shape;164;p20"/>
          <p:cNvSpPr txBox="1"/>
          <p:nvPr/>
        </p:nvSpPr>
        <p:spPr>
          <a:xfrm>
            <a:off x="749300" y="965200"/>
            <a:ext cx="4065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June</a:t>
            </a:r>
            <a:endParaRPr/>
          </a:p>
        </p:txBody>
      </p:sp>
      <p:cxnSp>
        <p:nvCxnSpPr>
          <p:cNvPr id="165" name="Google Shape;165;p20"/>
          <p:cNvCxnSpPr/>
          <p:nvPr/>
        </p:nvCxnSpPr>
        <p:spPr>
          <a:xfrm>
            <a:off x="9202737" y="106362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66" name="Google Shape;166;p20"/>
          <p:cNvSpPr txBox="1"/>
          <p:nvPr/>
        </p:nvSpPr>
        <p:spPr>
          <a:xfrm>
            <a:off x="903287" y="550862"/>
            <a:ext cx="4857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2023</a:t>
            </a:r>
            <a:endParaRPr/>
          </a:p>
        </p:txBody>
      </p:sp>
      <p:sp>
        <p:nvSpPr>
          <p:cNvPr id="167" name="Google Shape;167;p20"/>
          <p:cNvSpPr txBox="1"/>
          <p:nvPr/>
        </p:nvSpPr>
        <p:spPr>
          <a:xfrm>
            <a:off x="157162" y="4686300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/>
          </a:p>
        </p:txBody>
      </p:sp>
      <p:cxnSp>
        <p:nvCxnSpPr>
          <p:cNvPr id="168" name="Google Shape;168;p20"/>
          <p:cNvCxnSpPr/>
          <p:nvPr/>
        </p:nvCxnSpPr>
        <p:spPr>
          <a:xfrm>
            <a:off x="615950" y="996950"/>
            <a:ext cx="3300" cy="380520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cxnSp>
        <p:nvCxnSpPr>
          <p:cNvPr id="169" name="Google Shape;169;p20"/>
          <p:cNvCxnSpPr/>
          <p:nvPr/>
        </p:nvCxnSpPr>
        <p:spPr>
          <a:xfrm>
            <a:off x="901700" y="1138237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0" name="Google Shape;170;p20"/>
          <p:cNvCxnSpPr/>
          <p:nvPr/>
        </p:nvCxnSpPr>
        <p:spPr>
          <a:xfrm>
            <a:off x="303053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1" name="Google Shape;171;p20"/>
          <p:cNvCxnSpPr/>
          <p:nvPr/>
        </p:nvCxnSpPr>
        <p:spPr>
          <a:xfrm>
            <a:off x="1739900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2" name="Google Shape;172;p20"/>
          <p:cNvCxnSpPr/>
          <p:nvPr/>
        </p:nvCxnSpPr>
        <p:spPr>
          <a:xfrm>
            <a:off x="8383587" y="1463675"/>
            <a:ext cx="0" cy="31368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3" name="Google Shape;173;p20"/>
          <p:cNvCxnSpPr/>
          <p:nvPr/>
        </p:nvCxnSpPr>
        <p:spPr>
          <a:xfrm>
            <a:off x="7140575" y="1463675"/>
            <a:ext cx="0" cy="30924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4" name="Google Shape;174;p20"/>
          <p:cNvCxnSpPr/>
          <p:nvPr/>
        </p:nvCxnSpPr>
        <p:spPr>
          <a:xfrm>
            <a:off x="5756275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5" name="Google Shape;175;p20"/>
          <p:cNvCxnSpPr/>
          <p:nvPr/>
        </p:nvCxnSpPr>
        <p:spPr>
          <a:xfrm>
            <a:off x="6453187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6" name="Google Shape;176;p20"/>
          <p:cNvCxnSpPr/>
          <p:nvPr/>
        </p:nvCxnSpPr>
        <p:spPr>
          <a:xfrm>
            <a:off x="4437062" y="145256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7" name="Google Shape;177;p20"/>
          <p:cNvCxnSpPr/>
          <p:nvPr/>
        </p:nvCxnSpPr>
        <p:spPr>
          <a:xfrm>
            <a:off x="3725862" y="1463675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8" name="Google Shape;178;p20"/>
          <p:cNvCxnSpPr/>
          <p:nvPr/>
        </p:nvCxnSpPr>
        <p:spPr>
          <a:xfrm>
            <a:off x="1216025" y="1443037"/>
            <a:ext cx="0" cy="30702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79" name="Google Shape;179;p20"/>
          <p:cNvCxnSpPr/>
          <p:nvPr/>
        </p:nvCxnSpPr>
        <p:spPr>
          <a:xfrm>
            <a:off x="5097462" y="1471612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0" name="Google Shape;180;p20"/>
          <p:cNvCxnSpPr/>
          <p:nvPr/>
        </p:nvCxnSpPr>
        <p:spPr>
          <a:xfrm>
            <a:off x="2425700" y="1474787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1" name="Google Shape;181;p20"/>
          <p:cNvCxnSpPr/>
          <p:nvPr/>
        </p:nvCxnSpPr>
        <p:spPr>
          <a:xfrm>
            <a:off x="7766050" y="1416050"/>
            <a:ext cx="0" cy="3068700"/>
          </a:xfrm>
          <a:prstGeom prst="straightConnector1">
            <a:avLst/>
          </a:prstGeom>
          <a:noFill/>
          <a:ln w="127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0000" dir="5400000">
              <a:srgbClr val="000000">
                <a:alpha val="37650"/>
              </a:srgbClr>
            </a:outerShdw>
          </a:effectLst>
        </p:spPr>
      </p:cxnSp>
      <p:cxnSp>
        <p:nvCxnSpPr>
          <p:cNvPr id="182" name="Google Shape;182;p20"/>
          <p:cNvCxnSpPr/>
          <p:nvPr/>
        </p:nvCxnSpPr>
        <p:spPr>
          <a:xfrm>
            <a:off x="2058987" y="508000"/>
            <a:ext cx="0" cy="4230600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83" name="Google Shape;183;p20"/>
          <p:cNvCxnSpPr/>
          <p:nvPr/>
        </p:nvCxnSpPr>
        <p:spPr>
          <a:xfrm>
            <a:off x="4799012" y="498475"/>
            <a:ext cx="0" cy="4230600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4" name="Google Shape;184;p20"/>
          <p:cNvSpPr txBox="1"/>
          <p:nvPr/>
        </p:nvSpPr>
        <p:spPr>
          <a:xfrm>
            <a:off x="26670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SA1#102</a:t>
            </a:r>
            <a:endParaRPr/>
          </a:p>
        </p:txBody>
      </p:sp>
      <p:sp>
        <p:nvSpPr>
          <p:cNvPr id="185" name="Google Shape;185;p20"/>
          <p:cNvSpPr txBox="1"/>
          <p:nvPr/>
        </p:nvSpPr>
        <p:spPr>
          <a:xfrm>
            <a:off x="844550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SA1#103</a:t>
            </a:r>
            <a:endParaRPr/>
          </a:p>
        </p:txBody>
      </p:sp>
      <p:sp>
        <p:nvSpPr>
          <p:cNvPr id="186" name="Google Shape;186;p20"/>
          <p:cNvSpPr txBox="1"/>
          <p:nvPr/>
        </p:nvSpPr>
        <p:spPr>
          <a:xfrm>
            <a:off x="1497012" y="1268412"/>
            <a:ext cx="6573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SA1#104</a:t>
            </a:r>
            <a:endParaRPr/>
          </a:p>
        </p:txBody>
      </p:sp>
      <p:sp>
        <p:nvSpPr>
          <p:cNvPr id="187" name="Google Shape;187;p20"/>
          <p:cNvSpPr txBox="1"/>
          <p:nvPr/>
        </p:nvSpPr>
        <p:spPr>
          <a:xfrm>
            <a:off x="2117725" y="1268412"/>
            <a:ext cx="6444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SA1#105</a:t>
            </a:r>
            <a:endParaRPr/>
          </a:p>
        </p:txBody>
      </p:sp>
      <p:sp>
        <p:nvSpPr>
          <p:cNvPr id="188" name="Google Shape;188;p20"/>
          <p:cNvSpPr txBox="1"/>
          <p:nvPr/>
        </p:nvSpPr>
        <p:spPr>
          <a:xfrm>
            <a:off x="2762250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SA1#106</a:t>
            </a:r>
            <a:endParaRPr/>
          </a:p>
        </p:txBody>
      </p:sp>
      <p:sp>
        <p:nvSpPr>
          <p:cNvPr id="189" name="Google Shape;189;p20"/>
          <p:cNvSpPr txBox="1"/>
          <p:nvPr/>
        </p:nvSpPr>
        <p:spPr>
          <a:xfrm>
            <a:off x="3484562" y="1268412"/>
            <a:ext cx="64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SA1#107</a:t>
            </a:r>
            <a:endParaRPr/>
          </a:p>
        </p:txBody>
      </p:sp>
      <p:sp>
        <p:nvSpPr>
          <p:cNvPr id="190" name="Google Shape;190;p20"/>
          <p:cNvSpPr txBox="1"/>
          <p:nvPr/>
        </p:nvSpPr>
        <p:spPr>
          <a:xfrm>
            <a:off x="4168775" y="1268412"/>
            <a:ext cx="65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SA1#108</a:t>
            </a:r>
            <a:endParaRPr/>
          </a:p>
        </p:txBody>
      </p:sp>
      <p:sp>
        <p:nvSpPr>
          <p:cNvPr id="191" name="Google Shape;191;p20"/>
          <p:cNvSpPr txBox="1"/>
          <p:nvPr/>
        </p:nvSpPr>
        <p:spPr>
          <a:xfrm>
            <a:off x="4803775" y="1268412"/>
            <a:ext cx="649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SA1#109</a:t>
            </a:r>
            <a:endParaRPr/>
          </a:p>
        </p:txBody>
      </p:sp>
      <p:sp>
        <p:nvSpPr>
          <p:cNvPr id="192" name="Google Shape;192;p20"/>
          <p:cNvSpPr txBox="1"/>
          <p:nvPr/>
        </p:nvSpPr>
        <p:spPr>
          <a:xfrm>
            <a:off x="5467350" y="1268412"/>
            <a:ext cx="620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SA1#110</a:t>
            </a:r>
            <a:endParaRPr/>
          </a:p>
        </p:txBody>
      </p:sp>
      <p:sp>
        <p:nvSpPr>
          <p:cNvPr id="193" name="Google Shape;193;p20"/>
          <p:cNvSpPr txBox="1"/>
          <p:nvPr/>
        </p:nvSpPr>
        <p:spPr>
          <a:xfrm>
            <a:off x="6210300" y="1268412"/>
            <a:ext cx="585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SA1#111</a:t>
            </a:r>
            <a:endParaRPr/>
          </a:p>
        </p:txBody>
      </p:sp>
      <p:sp>
        <p:nvSpPr>
          <p:cNvPr id="194" name="Google Shape;194;p20"/>
          <p:cNvSpPr txBox="1"/>
          <p:nvPr/>
        </p:nvSpPr>
        <p:spPr>
          <a:xfrm>
            <a:off x="6865937" y="1268412"/>
            <a:ext cx="6096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SA1#112</a:t>
            </a:r>
            <a:endParaRPr/>
          </a:p>
        </p:txBody>
      </p:sp>
      <p:cxnSp>
        <p:nvCxnSpPr>
          <p:cNvPr id="195" name="Google Shape;195;p20"/>
          <p:cNvCxnSpPr/>
          <p:nvPr/>
        </p:nvCxnSpPr>
        <p:spPr>
          <a:xfrm>
            <a:off x="7443787" y="379412"/>
            <a:ext cx="0" cy="4230600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96" name="Google Shape;196;p20"/>
          <p:cNvSpPr/>
          <p:nvPr/>
        </p:nvSpPr>
        <p:spPr>
          <a:xfrm>
            <a:off x="87312" y="1560512"/>
            <a:ext cx="2004900" cy="222300"/>
          </a:xfrm>
          <a:prstGeom prst="chevron">
            <a:avLst>
              <a:gd name="adj" fmla="val 20403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Stage 1  </a:t>
            </a:r>
            <a:endParaRPr/>
          </a:p>
        </p:txBody>
      </p:sp>
      <p:sp>
        <p:nvSpPr>
          <p:cNvPr id="197" name="Google Shape;197;p20"/>
          <p:cNvSpPr txBox="1"/>
          <p:nvPr/>
        </p:nvSpPr>
        <p:spPr>
          <a:xfrm>
            <a:off x="1687512" y="2914650"/>
            <a:ext cx="1611300" cy="20970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8" name="Google Shape;198;p20"/>
          <p:cNvSpPr txBox="1"/>
          <p:nvPr/>
        </p:nvSpPr>
        <p:spPr>
          <a:xfrm>
            <a:off x="1458912" y="2870200"/>
            <a:ext cx="2030400" cy="936600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Rel-20 Content def. </a:t>
            </a:r>
            <a:endParaRPr/>
          </a:p>
        </p:txBody>
      </p:sp>
      <p:sp>
        <p:nvSpPr>
          <p:cNvPr id="199" name="Google Shape;199;p20"/>
          <p:cNvSpPr txBox="1"/>
          <p:nvPr/>
        </p:nvSpPr>
        <p:spPr>
          <a:xfrm>
            <a:off x="1628775" y="3167062"/>
            <a:ext cx="882600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Google Shape;200;p20"/>
          <p:cNvSpPr txBox="1"/>
          <p:nvPr/>
        </p:nvSpPr>
        <p:spPr>
          <a:xfrm>
            <a:off x="1617662" y="3160712"/>
            <a:ext cx="8970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</a:t>
            </a:r>
            <a:endParaRPr/>
          </a:p>
        </p:txBody>
      </p:sp>
      <p:sp>
        <p:nvSpPr>
          <p:cNvPr id="201" name="Google Shape;201;p20"/>
          <p:cNvSpPr txBox="1"/>
          <p:nvPr/>
        </p:nvSpPr>
        <p:spPr>
          <a:xfrm>
            <a:off x="2303462" y="3481387"/>
            <a:ext cx="884100" cy="2730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2" name="Google Shape;202;p20"/>
          <p:cNvSpPr txBox="1"/>
          <p:nvPr/>
        </p:nvSpPr>
        <p:spPr>
          <a:xfrm>
            <a:off x="2347912" y="3473450"/>
            <a:ext cx="834900" cy="3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SIDs</a:t>
            </a:r>
            <a:b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/>
          </a:p>
        </p:txBody>
      </p:sp>
      <p:sp>
        <p:nvSpPr>
          <p:cNvPr id="203" name="Google Shape;203;p20"/>
          <p:cNvSpPr/>
          <p:nvPr/>
        </p:nvSpPr>
        <p:spPr>
          <a:xfrm>
            <a:off x="6116637" y="4002087"/>
            <a:ext cx="731700" cy="222300"/>
          </a:xfrm>
          <a:prstGeom prst="chevron">
            <a:avLst>
              <a:gd name="adj" fmla="val 18320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100%</a:t>
            </a:r>
            <a:endParaRPr/>
          </a:p>
        </p:txBody>
      </p:sp>
      <p:sp>
        <p:nvSpPr>
          <p:cNvPr id="204" name="Google Shape;204;p20"/>
          <p:cNvSpPr/>
          <p:nvPr/>
        </p:nvSpPr>
        <p:spPr>
          <a:xfrm>
            <a:off x="1598612" y="3998912"/>
            <a:ext cx="4605300" cy="222300"/>
          </a:xfrm>
          <a:prstGeom prst="chevron">
            <a:avLst>
              <a:gd name="adj" fmla="val 21079"/>
            </a:avLst>
          </a:prstGeom>
          <a:gradFill>
            <a:gsLst>
              <a:gs pos="0">
                <a:srgbClr val="FFFFFF"/>
              </a:gs>
              <a:gs pos="1770">
                <a:srgbClr val="FFFFFF"/>
              </a:gs>
              <a:gs pos="22000">
                <a:srgbClr val="93CDDD"/>
              </a:gs>
              <a:gs pos="100000">
                <a:srgbClr val="93CDDD"/>
              </a:gs>
            </a:gsLst>
            <a:lin ang="1800004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                                     Rel -20 SA1 Stage 1                                                              80%</a:t>
            </a:r>
            <a:endParaRPr/>
          </a:p>
        </p:txBody>
      </p:sp>
      <p:sp>
        <p:nvSpPr>
          <p:cNvPr id="205" name="Google Shape;205;p20"/>
          <p:cNvSpPr/>
          <p:nvPr/>
        </p:nvSpPr>
        <p:spPr>
          <a:xfrm>
            <a:off x="735012" y="1884362"/>
            <a:ext cx="1296900" cy="225300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800" b="0" i="1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Rel-19 TSG Cont. Def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390</Words>
  <Application>Microsoft Office PowerPoint</Application>
  <PresentationFormat>On-screen Show (16:9)</PresentationFormat>
  <Paragraphs>75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Montserrat</vt:lpstr>
      <vt:lpstr>Times New Roman</vt:lpstr>
      <vt:lpstr>1_Office Theme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Almodovar Chico, J.L. (José)</cp:lastModifiedBy>
  <cp:revision>4</cp:revision>
  <dcterms:modified xsi:type="dcterms:W3CDTF">2023-05-12T16:21:02Z</dcterms:modified>
</cp:coreProperties>
</file>