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662FF5-BF61-445D-93AE-0F78C86FFEDC}" v="17" dt="2022-09-27T13:26:20.3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4" d="100"/>
          <a:sy n="114" d="100"/>
        </p:scale>
        <p:origin x="1476" y="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BE662FF5-BF61-445D-93AE-0F78C86FFEDC}"/>
    <pc:docChg chg="undo custSel addSld delSld modSld">
      <pc:chgData name="Alain Sultan" userId="2b0808dc-3530-4760-ae57-56aa48186e32" providerId="ADAL" clId="{BE662FF5-BF61-445D-93AE-0F78C86FFEDC}" dt="2022-09-27T13:38:43.799" v="171" actId="20577"/>
      <pc:docMkLst>
        <pc:docMk/>
      </pc:docMkLst>
      <pc:sldChg chg="addSp delSp modSp mod">
        <pc:chgData name="Alain Sultan" userId="2b0808dc-3530-4760-ae57-56aa48186e32" providerId="ADAL" clId="{BE662FF5-BF61-445D-93AE-0F78C86FFEDC}" dt="2022-09-27T13:31:39.891" v="163" actId="6549"/>
        <pc:sldMkLst>
          <pc:docMk/>
          <pc:sldMk cId="0" sldId="256"/>
        </pc:sldMkLst>
        <pc:spChg chg="add del">
          <ac:chgData name="Alain Sultan" userId="2b0808dc-3530-4760-ae57-56aa48186e32" providerId="ADAL" clId="{BE662FF5-BF61-445D-93AE-0F78C86FFEDC}" dt="2022-09-27T12:56:33.468" v="19" actId="22"/>
          <ac:spMkLst>
            <pc:docMk/>
            <pc:sldMk cId="0" sldId="256"/>
            <ac:spMk id="3" creationId="{167BDE5D-3D2F-8779-2F4E-29516FE79A0D}"/>
          </ac:spMkLst>
        </pc:spChg>
        <pc:spChg chg="add del">
          <ac:chgData name="Alain Sultan" userId="2b0808dc-3530-4760-ae57-56aa48186e32" providerId="ADAL" clId="{BE662FF5-BF61-445D-93AE-0F78C86FFEDC}" dt="2022-09-27T12:58:18.495" v="25" actId="22"/>
          <ac:spMkLst>
            <pc:docMk/>
            <pc:sldMk cId="0" sldId="256"/>
            <ac:spMk id="7" creationId="{368BBDDE-69C5-2F04-FD51-1A893B5C62C8}"/>
          </ac:spMkLst>
        </pc:spChg>
        <pc:spChg chg="mod">
          <ac:chgData name="Alain Sultan" userId="2b0808dc-3530-4760-ae57-56aa48186e32" providerId="ADAL" clId="{BE662FF5-BF61-445D-93AE-0F78C86FFEDC}" dt="2022-09-27T13:27:32.983" v="119" actId="20577"/>
          <ac:spMkLst>
            <pc:docMk/>
            <pc:sldMk cId="0" sldId="256"/>
            <ac:spMk id="6146" creationId="{00000000-0000-0000-0000-000000000000}"/>
          </ac:spMkLst>
        </pc:spChg>
        <pc:spChg chg="mod">
          <ac:chgData name="Alain Sultan" userId="2b0808dc-3530-4760-ae57-56aa48186e32" providerId="ADAL" clId="{BE662FF5-BF61-445D-93AE-0F78C86FFEDC}" dt="2022-09-27T13:31:39.891" v="163" actId="6549"/>
          <ac:spMkLst>
            <pc:docMk/>
            <pc:sldMk cId="0" sldId="256"/>
            <ac:spMk id="7171" creationId="{00000000-0000-0000-0000-000000000000}"/>
          </ac:spMkLst>
        </pc:spChg>
        <pc:graphicFrameChg chg="add del mod">
          <ac:chgData name="Alain Sultan" userId="2b0808dc-3530-4760-ae57-56aa48186e32" providerId="ADAL" clId="{BE662FF5-BF61-445D-93AE-0F78C86FFEDC}" dt="2022-09-27T12:56:44.258" v="21"/>
          <ac:graphicFrameMkLst>
            <pc:docMk/>
            <pc:sldMk cId="0" sldId="256"/>
            <ac:graphicFrameMk id="4" creationId="{1F234E70-7341-9C30-AD51-20FA07D31B6F}"/>
          </ac:graphicFrameMkLst>
        </pc:graphicFrameChg>
        <pc:graphicFrameChg chg="add del mod">
          <ac:chgData name="Alain Sultan" userId="2b0808dc-3530-4760-ae57-56aa48186e32" providerId="ADAL" clId="{BE662FF5-BF61-445D-93AE-0F78C86FFEDC}" dt="2022-09-27T12:56:52.391" v="23"/>
          <ac:graphicFrameMkLst>
            <pc:docMk/>
            <pc:sldMk cId="0" sldId="256"/>
            <ac:graphicFrameMk id="5" creationId="{C608BDB9-2C36-3253-089C-01DB861BB30D}"/>
          </ac:graphicFrameMkLst>
        </pc:graphicFrameChg>
        <pc:graphicFrameChg chg="add mod modGraphic">
          <ac:chgData name="Alain Sultan" userId="2b0808dc-3530-4760-ae57-56aa48186e32" providerId="ADAL" clId="{BE662FF5-BF61-445D-93AE-0F78C86FFEDC}" dt="2022-09-27T13:31:09.401" v="155" actId="20577"/>
          <ac:graphicFrameMkLst>
            <pc:docMk/>
            <pc:sldMk cId="0" sldId="256"/>
            <ac:graphicFrameMk id="8" creationId="{48C8C77A-606D-298A-E594-72DCCAF97F13}"/>
          </ac:graphicFrameMkLst>
        </pc:graphicFrameChg>
        <pc:graphicFrameChg chg="add del mod">
          <ac:chgData name="Alain Sultan" userId="2b0808dc-3530-4760-ae57-56aa48186e32" providerId="ADAL" clId="{BE662FF5-BF61-445D-93AE-0F78C86FFEDC}" dt="2022-09-27T13:00:15.223" v="30"/>
          <ac:graphicFrameMkLst>
            <pc:docMk/>
            <pc:sldMk cId="0" sldId="256"/>
            <ac:graphicFrameMk id="9" creationId="{01AE01FD-C82B-2C90-00BD-FB2B11387ADA}"/>
          </ac:graphicFrameMkLst>
        </pc:graphicFrameChg>
        <pc:graphicFrameChg chg="add del mod">
          <ac:chgData name="Alain Sultan" userId="2b0808dc-3530-4760-ae57-56aa48186e32" providerId="ADAL" clId="{BE662FF5-BF61-445D-93AE-0F78C86FFEDC}" dt="2022-09-27T13:01:23.525" v="32"/>
          <ac:graphicFrameMkLst>
            <pc:docMk/>
            <pc:sldMk cId="0" sldId="256"/>
            <ac:graphicFrameMk id="10" creationId="{3274191D-61F7-3F14-4B11-9271E1345E92}"/>
          </ac:graphicFrameMkLst>
        </pc:graphicFrameChg>
      </pc:sldChg>
      <pc:sldChg chg="modSp mod">
        <pc:chgData name="Alain Sultan" userId="2b0808dc-3530-4760-ae57-56aa48186e32" providerId="ADAL" clId="{BE662FF5-BF61-445D-93AE-0F78C86FFEDC}" dt="2022-09-27T13:38:43.799" v="171" actId="20577"/>
        <pc:sldMkLst>
          <pc:docMk/>
          <pc:sldMk cId="0" sldId="257"/>
        </pc:sldMkLst>
        <pc:spChg chg="mod">
          <ac:chgData name="Alain Sultan" userId="2b0808dc-3530-4760-ae57-56aa48186e32" providerId="ADAL" clId="{BE662FF5-BF61-445D-93AE-0F78C86FFEDC}" dt="2022-09-27T13:27:24.857" v="110" actId="20577"/>
          <ac:spMkLst>
            <pc:docMk/>
            <pc:sldMk cId="0" sldId="257"/>
            <ac:spMk id="4098" creationId="{00000000-0000-0000-0000-000000000000}"/>
          </ac:spMkLst>
        </pc:spChg>
        <pc:spChg chg="mod">
          <ac:chgData name="Alain Sultan" userId="2b0808dc-3530-4760-ae57-56aa48186e32" providerId="ADAL" clId="{BE662FF5-BF61-445D-93AE-0F78C86FFEDC}" dt="2022-09-27T13:38:43.799" v="171" actId="20577"/>
          <ac:spMkLst>
            <pc:docMk/>
            <pc:sldMk cId="0" sldId="257"/>
            <ac:spMk id="4102" creationId="{00000000-0000-0000-0000-000000000000}"/>
          </ac:spMkLst>
        </pc:spChg>
      </pc:sldChg>
      <pc:sldChg chg="modSp mod">
        <pc:chgData name="Alain Sultan" userId="2b0808dc-3530-4760-ae57-56aa48186e32" providerId="ADAL" clId="{BE662FF5-BF61-445D-93AE-0F78C86FFEDC}" dt="2022-09-27T13:30:13.932" v="141" actId="6549"/>
        <pc:sldMkLst>
          <pc:docMk/>
          <pc:sldMk cId="0" sldId="260"/>
        </pc:sldMkLst>
        <pc:spChg chg="mod">
          <ac:chgData name="Alain Sultan" userId="2b0808dc-3530-4760-ae57-56aa48186e32" providerId="ADAL" clId="{BE662FF5-BF61-445D-93AE-0F78C86FFEDC}" dt="2022-09-27T13:30:13.932" v="141" actId="6549"/>
          <ac:spMkLst>
            <pc:docMk/>
            <pc:sldMk cId="0" sldId="260"/>
            <ac:spMk id="9218" creationId="{00000000-0000-0000-0000-000000000000}"/>
          </ac:spMkLst>
        </pc:spChg>
      </pc:sldChg>
      <pc:sldChg chg="modSp mod">
        <pc:chgData name="Alain Sultan" userId="2b0808dc-3530-4760-ae57-56aa48186e32" providerId="ADAL" clId="{BE662FF5-BF61-445D-93AE-0F78C86FFEDC}" dt="2022-09-27T13:30:18.712" v="142" actId="6549"/>
        <pc:sldMkLst>
          <pc:docMk/>
          <pc:sldMk cId="0" sldId="261"/>
        </pc:sldMkLst>
        <pc:spChg chg="mod">
          <ac:chgData name="Alain Sultan" userId="2b0808dc-3530-4760-ae57-56aa48186e32" providerId="ADAL" clId="{BE662FF5-BF61-445D-93AE-0F78C86FFEDC}" dt="2022-09-27T13:30:18.712" v="142" actId="6549"/>
          <ac:spMkLst>
            <pc:docMk/>
            <pc:sldMk cId="0" sldId="261"/>
            <ac:spMk id="8194" creationId="{00000000-0000-0000-0000-000000000000}"/>
          </ac:spMkLst>
        </pc:spChg>
      </pc:sldChg>
      <pc:sldChg chg="modSp mod">
        <pc:chgData name="Alain Sultan" userId="2b0808dc-3530-4760-ae57-56aa48186e32" providerId="ADAL" clId="{BE662FF5-BF61-445D-93AE-0F78C86FFEDC}" dt="2022-09-27T13:30:30.307" v="143" actId="6549"/>
        <pc:sldMkLst>
          <pc:docMk/>
          <pc:sldMk cId="36032715" sldId="264"/>
        </pc:sldMkLst>
        <pc:spChg chg="mod">
          <ac:chgData name="Alain Sultan" userId="2b0808dc-3530-4760-ae57-56aa48186e32" providerId="ADAL" clId="{BE662FF5-BF61-445D-93AE-0F78C86FFEDC}" dt="2022-09-27T13:30:30.307" v="143" actId="6549"/>
          <ac:spMkLst>
            <pc:docMk/>
            <pc:sldMk cId="36032715" sldId="264"/>
            <ac:spMk id="5122" creationId="{00000000-0000-0000-0000-000000000000}"/>
          </ac:spMkLst>
        </pc:spChg>
      </pc:sldChg>
      <pc:sldChg chg="add del">
        <pc:chgData name="Alain Sultan" userId="2b0808dc-3530-4760-ae57-56aa48186e32" providerId="ADAL" clId="{BE662FF5-BF61-445D-93AE-0F78C86FFEDC}" dt="2022-09-27T13:25:22.939" v="71" actId="47"/>
        <pc:sldMkLst>
          <pc:docMk/>
          <pc:sldMk cId="0" sldId="1119"/>
        </pc:sldMkLst>
      </pc:sldChg>
      <pc:sldMasterChg chg="delSldLayout">
        <pc:chgData name="Alain Sultan" userId="2b0808dc-3530-4760-ae57-56aa48186e32" providerId="ADAL" clId="{BE662FF5-BF61-445D-93AE-0F78C86FFEDC}" dt="2022-09-27T13:25:22.939" v="71" actId="47"/>
        <pc:sldMasterMkLst>
          <pc:docMk/>
          <pc:sldMasterMk cId="0" sldId="2147483648"/>
        </pc:sldMasterMkLst>
        <pc:sldLayoutChg chg="del">
          <pc:chgData name="Alain Sultan" userId="2b0808dc-3530-4760-ae57-56aa48186e32" providerId="ADAL" clId="{BE662FF5-BF61-445D-93AE-0F78C86FFEDC}" dt="2022-09-27T13:25:22.939" v="71" actId="47"/>
          <pc:sldLayoutMkLst>
            <pc:docMk/>
            <pc:sldMasterMk cId="0" sldId="2147483648"/>
            <pc:sldLayoutMk cId="2946441811" sldId="214748373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&lt;Acronym&gt;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65104"/>
            <a:ext cx="6400800" cy="1273696"/>
          </a:xfrm>
        </p:spPr>
        <p:txBody>
          <a:bodyPr/>
          <a:lstStyle/>
          <a:p>
            <a:r>
              <a:rPr lang="en-US" dirty="0"/>
              <a:t>&lt;Rapporteur Name&gt;</a:t>
            </a:r>
          </a:p>
          <a:p>
            <a:r>
              <a:rPr lang="en-US" dirty="0"/>
              <a:t>&lt;Rapporteur Company&gt;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S1-23xxxx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S1-23xxxx)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95754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#101</a:t>
            </a:r>
          </a:p>
          <a:p>
            <a:r>
              <a:rPr lang="en-GB" sz="1200" b="1" dirty="0"/>
              <a:t>Athens, Greece, 20 - 24 February 2023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&lt;Acronym&gt;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2060848"/>
            <a:ext cx="8353425" cy="4320902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The text also serves as input for the SA1 report to SA plenary. No need to list </a:t>
            </a:r>
            <a:r>
              <a:rPr lang="en-GB" i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numbers. </a:t>
            </a:r>
          </a:p>
          <a:p>
            <a:pPr>
              <a:defRPr/>
            </a:pPr>
            <a:r>
              <a:rPr lang="en-GB" dirty="0"/>
              <a:t>New Work/Study Item Completion: </a:t>
            </a:r>
            <a:r>
              <a:rPr lang="en-GB" dirty="0" err="1"/>
              <a:t>yy</a:t>
            </a:r>
            <a:r>
              <a:rPr lang="en-GB" dirty="0"/>
              <a:t>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8C8C77A-606D-298A-E594-72DCCAF97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661570"/>
              </p:ext>
            </p:extLst>
          </p:nvPr>
        </p:nvGraphicFramePr>
        <p:xfrm>
          <a:off x="467544" y="1412776"/>
          <a:ext cx="8180387" cy="4841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8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UID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Name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Acronym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Target 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(dd/mm/</a:t>
                      </a:r>
                      <a:r>
                        <a:rPr lang="en-GB" sz="700" dirty="0" err="1">
                          <a:solidFill>
                            <a:schemeClr val="tx1"/>
                          </a:solidFill>
                        </a:rPr>
                        <a:t>yyyy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Old 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37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&lt;UID&gt;</a:t>
                      </a:r>
                    </a:p>
                  </a:txBody>
                  <a:tcPr marL="9525" marR="9525" marT="951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dirty="0"/>
                        <a:t>&lt;full WI Name&gt;</a:t>
                      </a:r>
                    </a:p>
                  </a:txBody>
                  <a:tcPr marL="9525" marR="9525" marT="951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&lt;Acronym&gt;</a:t>
                      </a:r>
                    </a:p>
                  </a:txBody>
                  <a:tcPr marL="9525" marR="9525" marT="951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dd/mm/</a:t>
                      </a:r>
                      <a:r>
                        <a:rPr lang="en-GB" sz="800" dirty="0" err="1"/>
                        <a:t>yyyy</a:t>
                      </a:r>
                      <a:endParaRPr lang="en-GB" sz="800" dirty="0"/>
                    </a:p>
                  </a:txBody>
                  <a:tcPr marL="9525" marR="9525" marT="951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xx%</a:t>
                      </a:r>
                    </a:p>
                  </a:txBody>
                  <a:tcPr marL="9525" marR="9525" marT="951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SP-22xxxx</a:t>
                      </a:r>
                    </a:p>
                  </a:txBody>
                  <a:tcPr marL="9525" marR="9525" marT="951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err="1">
                          <a:solidFill>
                            <a:srgbClr val="FF0000"/>
                          </a:solidFill>
                        </a:rPr>
                        <a:t>yy</a:t>
                      </a: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&lt;free text&gt;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SA1#nn+1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SA1#nn+2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SA1#nn+3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lvl="2">
              <a:defRPr/>
            </a:pPr>
            <a:r>
              <a:rPr lang="en-GB" sz="1600" dirty="0"/>
              <a:t>For approval: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&lt;SA1#nn / </a:t>
            </a:r>
            <a:r>
              <a:rPr lang="en-GB" sz="2400" dirty="0" err="1"/>
              <a:t>SA#nn</a:t>
            </a:r>
            <a:r>
              <a:rPr lang="en-GB" sz="2400" dirty="0"/>
              <a:t>&gt;</a:t>
            </a:r>
          </a:p>
          <a:p>
            <a:pPr lvl="1">
              <a:defRPr/>
            </a:pPr>
            <a:r>
              <a:rPr lang="en-GB" sz="2000" dirty="0"/>
              <a:t>&lt;Agreed/Approved&gt;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&lt;S1-xxxxxx / SP-</a:t>
            </a:r>
            <a:r>
              <a:rPr lang="en-GB" sz="2000" dirty="0" err="1"/>
              <a:t>xxxxxx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186</TotalTime>
  <Words>510</Words>
  <Application>Microsoft Office PowerPoint</Application>
  <PresentationFormat>On-screen Show (4:3)</PresentationFormat>
  <Paragraphs>80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&lt;Acronym&gt; Status Update &lt;full WI name&gt;</vt:lpstr>
      <vt:lpstr>&lt;Acronym&gt; Progress</vt:lpstr>
      <vt:lpstr>Planning</vt:lpstr>
      <vt:lpstr>Work plan between meetings</vt:lpstr>
      <vt:lpstr>Completion Date</vt:lpstr>
      <vt:lpstr>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8036</cp:lastModifiedBy>
  <cp:revision>345</cp:revision>
  <cp:lastPrinted>2000-01-14T10:02:55Z</cp:lastPrinted>
  <dcterms:created xsi:type="dcterms:W3CDTF">1999-11-22T09:19:47Z</dcterms:created>
  <dcterms:modified xsi:type="dcterms:W3CDTF">2023-01-12T14:06:23Z</dcterms:modified>
  <cp:category>Presentation</cp:category>
</cp:coreProperties>
</file>