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662FF5-BF61-445D-93AE-0F78C86FFEDC}" v="17" dt="2022-09-27T13:26:20.3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1428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BE662FF5-BF61-445D-93AE-0F78C86FFEDC}"/>
    <pc:docChg chg="undo custSel addSld delSld modSld">
      <pc:chgData name="Alain Sultan" userId="2b0808dc-3530-4760-ae57-56aa48186e32" providerId="ADAL" clId="{BE662FF5-BF61-445D-93AE-0F78C86FFEDC}" dt="2022-09-27T13:38:43.799" v="171" actId="20577"/>
      <pc:docMkLst>
        <pc:docMk/>
      </pc:docMkLst>
      <pc:sldChg chg="addSp delSp modSp mod">
        <pc:chgData name="Alain Sultan" userId="2b0808dc-3530-4760-ae57-56aa48186e32" providerId="ADAL" clId="{BE662FF5-BF61-445D-93AE-0F78C86FFEDC}" dt="2022-09-27T13:31:39.891" v="163" actId="6549"/>
        <pc:sldMkLst>
          <pc:docMk/>
          <pc:sldMk cId="0" sldId="256"/>
        </pc:sldMkLst>
        <pc:spChg chg="add del">
          <ac:chgData name="Alain Sultan" userId="2b0808dc-3530-4760-ae57-56aa48186e32" providerId="ADAL" clId="{BE662FF5-BF61-445D-93AE-0F78C86FFEDC}" dt="2022-09-27T12:56:33.468" v="19" actId="22"/>
          <ac:spMkLst>
            <pc:docMk/>
            <pc:sldMk cId="0" sldId="256"/>
            <ac:spMk id="3" creationId="{167BDE5D-3D2F-8779-2F4E-29516FE79A0D}"/>
          </ac:spMkLst>
        </pc:spChg>
        <pc:spChg chg="add del">
          <ac:chgData name="Alain Sultan" userId="2b0808dc-3530-4760-ae57-56aa48186e32" providerId="ADAL" clId="{BE662FF5-BF61-445D-93AE-0F78C86FFEDC}" dt="2022-09-27T12:58:18.495" v="25" actId="22"/>
          <ac:spMkLst>
            <pc:docMk/>
            <pc:sldMk cId="0" sldId="256"/>
            <ac:spMk id="7" creationId="{368BBDDE-69C5-2F04-FD51-1A893B5C62C8}"/>
          </ac:spMkLst>
        </pc:spChg>
        <pc:spChg chg="mod">
          <ac:chgData name="Alain Sultan" userId="2b0808dc-3530-4760-ae57-56aa48186e32" providerId="ADAL" clId="{BE662FF5-BF61-445D-93AE-0F78C86FFEDC}" dt="2022-09-27T13:27:32.983" v="119" actId="20577"/>
          <ac:spMkLst>
            <pc:docMk/>
            <pc:sldMk cId="0" sldId="256"/>
            <ac:spMk id="6146" creationId="{00000000-0000-0000-0000-000000000000}"/>
          </ac:spMkLst>
        </pc:spChg>
        <pc:spChg chg="mod">
          <ac:chgData name="Alain Sultan" userId="2b0808dc-3530-4760-ae57-56aa48186e32" providerId="ADAL" clId="{BE662FF5-BF61-445D-93AE-0F78C86FFEDC}" dt="2022-09-27T13:31:39.891" v="163" actId="6549"/>
          <ac:spMkLst>
            <pc:docMk/>
            <pc:sldMk cId="0" sldId="256"/>
            <ac:spMk id="7171" creationId="{00000000-0000-0000-0000-000000000000}"/>
          </ac:spMkLst>
        </pc:spChg>
        <pc:graphicFrameChg chg="add del mod">
          <ac:chgData name="Alain Sultan" userId="2b0808dc-3530-4760-ae57-56aa48186e32" providerId="ADAL" clId="{BE662FF5-BF61-445D-93AE-0F78C86FFEDC}" dt="2022-09-27T12:56:44.258" v="21"/>
          <ac:graphicFrameMkLst>
            <pc:docMk/>
            <pc:sldMk cId="0" sldId="256"/>
            <ac:graphicFrameMk id="4" creationId="{1F234E70-7341-9C30-AD51-20FA07D31B6F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2:56:52.391" v="23"/>
          <ac:graphicFrameMkLst>
            <pc:docMk/>
            <pc:sldMk cId="0" sldId="256"/>
            <ac:graphicFrameMk id="5" creationId="{C608BDB9-2C36-3253-089C-01DB861BB30D}"/>
          </ac:graphicFrameMkLst>
        </pc:graphicFrameChg>
        <pc:graphicFrameChg chg="add mod modGraphic">
          <ac:chgData name="Alain Sultan" userId="2b0808dc-3530-4760-ae57-56aa48186e32" providerId="ADAL" clId="{BE662FF5-BF61-445D-93AE-0F78C86FFEDC}" dt="2022-09-27T13:31:09.401" v="155" actId="20577"/>
          <ac:graphicFrameMkLst>
            <pc:docMk/>
            <pc:sldMk cId="0" sldId="256"/>
            <ac:graphicFrameMk id="8" creationId="{48C8C77A-606D-298A-E594-72DCCAF97F13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3:00:15.223" v="30"/>
          <ac:graphicFrameMkLst>
            <pc:docMk/>
            <pc:sldMk cId="0" sldId="256"/>
            <ac:graphicFrameMk id="9" creationId="{01AE01FD-C82B-2C90-00BD-FB2B11387ADA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3:01:23.525" v="32"/>
          <ac:graphicFrameMkLst>
            <pc:docMk/>
            <pc:sldMk cId="0" sldId="256"/>
            <ac:graphicFrameMk id="10" creationId="{3274191D-61F7-3F14-4B11-9271E1345E92}"/>
          </ac:graphicFrameMkLst>
        </pc:graphicFrameChg>
      </pc:sldChg>
      <pc:sldChg chg="modSp mod">
        <pc:chgData name="Alain Sultan" userId="2b0808dc-3530-4760-ae57-56aa48186e32" providerId="ADAL" clId="{BE662FF5-BF61-445D-93AE-0F78C86FFEDC}" dt="2022-09-27T13:38:43.799" v="171" actId="20577"/>
        <pc:sldMkLst>
          <pc:docMk/>
          <pc:sldMk cId="0" sldId="257"/>
        </pc:sldMkLst>
        <pc:spChg chg="mod">
          <ac:chgData name="Alain Sultan" userId="2b0808dc-3530-4760-ae57-56aa48186e32" providerId="ADAL" clId="{BE662FF5-BF61-445D-93AE-0F78C86FFEDC}" dt="2022-09-27T13:27:24.857" v="110" actId="20577"/>
          <ac:spMkLst>
            <pc:docMk/>
            <pc:sldMk cId="0" sldId="257"/>
            <ac:spMk id="4098" creationId="{00000000-0000-0000-0000-000000000000}"/>
          </ac:spMkLst>
        </pc:spChg>
        <pc:spChg chg="mod">
          <ac:chgData name="Alain Sultan" userId="2b0808dc-3530-4760-ae57-56aa48186e32" providerId="ADAL" clId="{BE662FF5-BF61-445D-93AE-0F78C86FFEDC}" dt="2022-09-27T13:38:43.799" v="171" actId="20577"/>
          <ac:spMkLst>
            <pc:docMk/>
            <pc:sldMk cId="0" sldId="257"/>
            <ac:spMk id="4102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13.932" v="141" actId="6549"/>
        <pc:sldMkLst>
          <pc:docMk/>
          <pc:sldMk cId="0" sldId="260"/>
        </pc:sldMkLst>
        <pc:spChg chg="mod">
          <ac:chgData name="Alain Sultan" userId="2b0808dc-3530-4760-ae57-56aa48186e32" providerId="ADAL" clId="{BE662FF5-BF61-445D-93AE-0F78C86FFEDC}" dt="2022-09-27T13:30:13.932" v="141" actId="6549"/>
          <ac:spMkLst>
            <pc:docMk/>
            <pc:sldMk cId="0" sldId="260"/>
            <ac:spMk id="9218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18.712" v="142" actId="6549"/>
        <pc:sldMkLst>
          <pc:docMk/>
          <pc:sldMk cId="0" sldId="261"/>
        </pc:sldMkLst>
        <pc:spChg chg="mod">
          <ac:chgData name="Alain Sultan" userId="2b0808dc-3530-4760-ae57-56aa48186e32" providerId="ADAL" clId="{BE662FF5-BF61-445D-93AE-0F78C86FFEDC}" dt="2022-09-27T13:30:18.712" v="142" actId="6549"/>
          <ac:spMkLst>
            <pc:docMk/>
            <pc:sldMk cId="0" sldId="261"/>
            <ac:spMk id="8194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30.307" v="143" actId="6549"/>
        <pc:sldMkLst>
          <pc:docMk/>
          <pc:sldMk cId="36032715" sldId="264"/>
        </pc:sldMkLst>
        <pc:spChg chg="mod">
          <ac:chgData name="Alain Sultan" userId="2b0808dc-3530-4760-ae57-56aa48186e32" providerId="ADAL" clId="{BE662FF5-BF61-445D-93AE-0F78C86FFEDC}" dt="2022-09-27T13:30:30.307" v="143" actId="6549"/>
          <ac:spMkLst>
            <pc:docMk/>
            <pc:sldMk cId="36032715" sldId="264"/>
            <ac:spMk id="5122" creationId="{00000000-0000-0000-0000-000000000000}"/>
          </ac:spMkLst>
        </pc:spChg>
      </pc:sldChg>
      <pc:sldChg chg="add del">
        <pc:chgData name="Alain Sultan" userId="2b0808dc-3530-4760-ae57-56aa48186e32" providerId="ADAL" clId="{BE662FF5-BF61-445D-93AE-0F78C86FFEDC}" dt="2022-09-27T13:25:22.939" v="71" actId="47"/>
        <pc:sldMkLst>
          <pc:docMk/>
          <pc:sldMk cId="0" sldId="1119"/>
        </pc:sldMkLst>
      </pc:sldChg>
      <pc:sldMasterChg chg="delSldLayout">
        <pc:chgData name="Alain Sultan" userId="2b0808dc-3530-4760-ae57-56aa48186e32" providerId="ADAL" clId="{BE662FF5-BF61-445D-93AE-0F78C86FFEDC}" dt="2022-09-27T13:25:22.939" v="71" actId="47"/>
        <pc:sldMasterMkLst>
          <pc:docMk/>
          <pc:sldMasterMk cId="0" sldId="2147483648"/>
        </pc:sldMasterMkLst>
        <pc:sldLayoutChg chg="del">
          <pc:chgData name="Alain Sultan" userId="2b0808dc-3530-4760-ae57-56aa48186e32" providerId="ADAL" clId="{BE662FF5-BF61-445D-93AE-0F78C86FFEDC}" dt="2022-09-27T13:25:22.939" v="71" actId="47"/>
          <pc:sldLayoutMkLst>
            <pc:docMk/>
            <pc:sldMasterMk cId="0" sldId="2147483648"/>
            <pc:sldLayoutMk cId="2946441811" sldId="214748373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Mini WID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Edge Computing for Industrial Scenarios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68775"/>
            <a:ext cx="6400800" cy="1470025"/>
          </a:xfrm>
        </p:spPr>
        <p:txBody>
          <a:bodyPr/>
          <a:lstStyle/>
          <a:p>
            <a:r>
              <a:rPr lang="en-US" dirty="0"/>
              <a:t>Bruno Tossou</a:t>
            </a:r>
          </a:p>
          <a:p>
            <a:r>
              <a:rPr lang="en-US" dirty="0"/>
              <a:t>Orange</a:t>
            </a:r>
          </a:p>
          <a:p>
            <a:r>
              <a:rPr lang="en-US" dirty="0"/>
              <a:t>EDGINDUS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S1-230809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S1-230753)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5754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#101</a:t>
            </a:r>
          </a:p>
          <a:p>
            <a:r>
              <a:rPr lang="en-GB" sz="1200" b="1" dirty="0"/>
              <a:t>Athens, Greece, 20 - 24 February 2023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EDGINDUS </a:t>
            </a:r>
            <a:r>
              <a:rPr lang="en-GB" dirty="0"/>
              <a:t>Progress 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3" name="Rectangle 18">
            <a:extLst>
              <a:ext uri="{FF2B5EF4-FFF2-40B4-BE49-F238E27FC236}">
                <a16:creationId xmlns:a16="http://schemas.microsoft.com/office/drawing/2014/main" id="{0C9CDCE5-DACA-63E2-262A-7A8B929FD3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8463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2 CRs agreed</a:t>
            </a:r>
          </a:p>
          <a:p>
            <a:pPr lvl="1">
              <a:defRPr/>
            </a:pPr>
            <a:r>
              <a:rPr lang="en-GB" dirty="0"/>
              <a:t>1 CR for background information</a:t>
            </a:r>
          </a:p>
          <a:p>
            <a:pPr marL="0" indent="0"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>
                <a:solidFill>
                  <a:srgbClr val="FF66CC"/>
                </a:solidFill>
              </a:rPr>
              <a:t>100%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  <a:p>
            <a:pPr>
              <a:defRPr/>
            </a:pPr>
            <a:endParaRPr lang="en-GB" dirty="0">
              <a:solidFill>
                <a:srgbClr val="FF66CC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EDGINDUS </a:t>
            </a:r>
            <a:r>
              <a:rPr lang="en-GB" dirty="0"/>
              <a:t>Planning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39F0C3FC-DE43-78F8-DB43-5CE08189FD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SA1#102e (May 2023) : 100%</a:t>
            </a:r>
          </a:p>
          <a:p>
            <a:pPr lvl="2">
              <a:defRPr/>
            </a:pPr>
            <a:r>
              <a:rPr lang="en-GB" dirty="0"/>
              <a:t>NONE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A35953C-7582-15B7-97AE-150D96FB81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SA1#102e (May 2023) : 100%</a:t>
            </a:r>
          </a:p>
          <a:p>
            <a:pPr lvl="2">
              <a:defRPr/>
            </a:pPr>
            <a:r>
              <a:rPr lang="en-GB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EDGINDUS </a:t>
            </a:r>
            <a:r>
              <a:rPr lang="en-GB" dirty="0"/>
              <a:t>Completion Date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3" name="Rectangle 18">
            <a:extLst>
              <a:ext uri="{FF2B5EF4-FFF2-40B4-BE49-F238E27FC236}">
                <a16:creationId xmlns:a16="http://schemas.microsoft.com/office/drawing/2014/main" id="{99EA2E47-41E5-BB78-4F28-6D125D9558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SA#99 (03/2023)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EDGINDUS </a:t>
            </a:r>
            <a:r>
              <a:rPr lang="en-GB" dirty="0"/>
              <a:t>History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3" name="Rectangle 18">
            <a:extLst>
              <a:ext uri="{FF2B5EF4-FFF2-40B4-BE49-F238E27FC236}">
                <a16:creationId xmlns:a16="http://schemas.microsoft.com/office/drawing/2014/main" id="{301B5CBA-0463-1760-4BCD-02525EA0F3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Mini WID was agreed at SA1#101</a:t>
            </a:r>
          </a:p>
          <a:p>
            <a:pPr lvl="1"/>
            <a:r>
              <a:rPr lang="en-GB" sz="2000" dirty="0"/>
              <a:t>Approved Mini WID is in tdoc S1-230689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/>
              <a:t>SA1#101 –  CR-S1-230690 agreed ( Edge security, privacy)</a:t>
            </a:r>
          </a:p>
          <a:p>
            <a:pPr lvl="1">
              <a:defRPr/>
            </a:pPr>
            <a:r>
              <a:rPr lang="en-GB" sz="2000" dirty="0"/>
              <a:t>SA1#101 –  CR-S1-230797 agreed ( Industrial Edge use case)</a:t>
            </a:r>
          </a:p>
          <a:p>
            <a:pPr lvl="1">
              <a:defRPr/>
            </a:pPr>
            <a:r>
              <a:rPr lang="en-GB" sz="2000" dirty="0"/>
              <a:t>SA1#101 –  CR-S1-230562 for background information</a:t>
            </a:r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197</TotalTime>
  <Words>173</Words>
  <Application>Microsoft Office PowerPoint</Application>
  <PresentationFormat>Affichage à l'écran (4:3)</PresentationFormat>
  <Paragraphs>51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Mini WID Edge Computing for Industrial Scenarios</vt:lpstr>
      <vt:lpstr>EDGINDUS Progress </vt:lpstr>
      <vt:lpstr>EDGINDUS Planning</vt:lpstr>
      <vt:lpstr>Work plan between meetings</vt:lpstr>
      <vt:lpstr>EDGINDUS Completion Date</vt:lpstr>
      <vt:lpstr>EDGINDUS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TOSSOU Bruno INNOV/NET</cp:lastModifiedBy>
  <cp:revision>354</cp:revision>
  <cp:lastPrinted>2000-01-14T10:02:55Z</cp:lastPrinted>
  <dcterms:created xsi:type="dcterms:W3CDTF">1999-11-22T09:19:47Z</dcterms:created>
  <dcterms:modified xsi:type="dcterms:W3CDTF">2023-03-01T08:43:14Z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2023-03-01T08:37:23Z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b06d3467-ef8a-4e58-98c7-243aa7cbd839</vt:lpwstr>
  </property>
  <property fmtid="{D5CDD505-2E9C-101B-9397-08002B2CF9AE}" pid="8" name="MSIP_Label_07222825-62ea-40f3-96b5-5375c07996e2_ContentBits">
    <vt:lpwstr>0</vt:lpwstr>
  </property>
</Properties>
</file>