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9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3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43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24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8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/>
              <a:t>IMSDCDataOff</a:t>
            </a:r>
            <a:r>
              <a:rPr lang="en-US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PS Data Off for IMS Data Channel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Yue Hu</a:t>
            </a:r>
            <a:endParaRPr lang="en-US" altLang="zh-CN" dirty="0"/>
          </a:p>
          <a:p>
            <a:r>
              <a:rPr lang="en-US" altLang="zh-CN" dirty="0"/>
              <a:t>China Mobile</a:t>
            </a:r>
          </a:p>
          <a:p>
            <a:r>
              <a:rPr lang="en-GB" altLang="zh-CN" dirty="0" err="1"/>
              <a:t>IMSDCDataOff</a:t>
            </a:r>
            <a:r>
              <a:rPr lang="en-US" altLang="zh-CN" dirty="0" smtClean="0"/>
              <a:t> </a:t>
            </a:r>
            <a:r>
              <a:rPr lang="en-US" altLang="zh-CN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S1-230807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65823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</a:t>
            </a:r>
            <a:r>
              <a:rPr lang="en-US" altLang="en-GB" sz="1200" b="1" dirty="0">
                <a:sym typeface="+mn-ea"/>
              </a:rPr>
              <a:t>101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sz="1200" b="1" dirty="0">
                <a:sym typeface="+mn-ea"/>
              </a:rPr>
              <a:t>Athens, Greece, 20 February – 24 February 2023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IMSDCDataOff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0" y="1268413"/>
            <a:ext cx="8748713" cy="540094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dirty="0" smtClean="0"/>
              <a:t>WID agreed</a:t>
            </a:r>
            <a:endParaRPr lang="en-GB" altLang="zh-CN" dirty="0"/>
          </a:p>
          <a:p>
            <a:pPr lvl="1">
              <a:defRPr/>
            </a:pPr>
            <a:r>
              <a:rPr lang="en-GB" altLang="zh-CN" dirty="0" smtClean="0"/>
              <a:t>One CR agreed</a:t>
            </a:r>
            <a:endParaRPr lang="en-GB" altLang="zh-CN" dirty="0"/>
          </a:p>
          <a:p>
            <a:pPr marL="342900" lvl="2" indent="-342900">
              <a:defRPr/>
            </a:pPr>
            <a:r>
              <a:rPr lang="en-GB" sz="2800" dirty="0" smtClean="0">
                <a:ea typeface="+mn-ea"/>
                <a:cs typeface="+mn-cs"/>
              </a:rPr>
              <a:t>Work/Study </a:t>
            </a:r>
            <a:r>
              <a:rPr lang="en-GB" sz="2800" dirty="0">
                <a:ea typeface="+mn-ea"/>
                <a:cs typeface="+mn-cs"/>
              </a:rPr>
              <a:t>Item Completion: </a:t>
            </a:r>
            <a:r>
              <a:rPr lang="en-GB" sz="2800" dirty="0" smtClean="0">
                <a:ea typeface="+mn-ea"/>
                <a:cs typeface="+mn-cs"/>
              </a:rPr>
              <a:t>100</a:t>
            </a:r>
            <a:r>
              <a:rPr lang="en-GB" sz="2800" dirty="0">
                <a:ea typeface="+mn-ea"/>
                <a:cs typeface="+mn-cs"/>
              </a:rPr>
              <a:t>%</a:t>
            </a:r>
          </a:p>
          <a:p>
            <a:pPr>
              <a:defRPr/>
            </a:pPr>
            <a:r>
              <a:rPr lang="en-GB" altLang="zh-CN" dirty="0" smtClean="0"/>
              <a:t>Controversial </a:t>
            </a:r>
            <a:r>
              <a:rPr lang="en-GB" altLang="zh-CN" dirty="0"/>
              <a:t>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77167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IMSDCDataOff</a:t>
            </a:r>
            <a:r>
              <a:rPr lang="en-US" altLang="zh-CN" dirty="0" smtClean="0"/>
              <a:t>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2">
              <a:defRPr/>
            </a:pPr>
            <a:endParaRPr lang="en-GB" altLang="zh-CN" dirty="0"/>
          </a:p>
          <a:p>
            <a:pPr lvl="2">
              <a:defRPr/>
            </a:pPr>
            <a:endParaRPr lang="en-GB" altLang="zh-CN" dirty="0">
              <a:sym typeface="+mn-ea"/>
            </a:endParaRPr>
          </a:p>
          <a:p>
            <a:pPr lvl="2">
              <a:defRPr/>
            </a:pPr>
            <a:endParaRPr lang="en-GB" altLang="zh-CN" dirty="0" smtClean="0">
              <a:sym typeface="+mn-ea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758362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 smtClean="0"/>
              <a:t> </a:t>
            </a:r>
            <a:endParaRPr lang="en-GB" altLang="zh-CN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273301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845945" cy="782637"/>
          </a:xfrm>
        </p:spPr>
        <p:txBody>
          <a:bodyPr/>
          <a:lstStyle/>
          <a:p>
            <a:r>
              <a:rPr lang="en-GB" altLang="zh-CN" dirty="0" err="1"/>
              <a:t>IMSDCDataOff</a:t>
            </a:r>
            <a:r>
              <a:rPr lang="en-US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>
                <a:sym typeface="+mn-ea"/>
              </a:rPr>
              <a:t>For </a:t>
            </a:r>
            <a:r>
              <a:rPr lang="en-GB" altLang="zh-CN" sz="2000" dirty="0">
                <a:sym typeface="+mn-ea"/>
              </a:rPr>
              <a:t>approval: </a:t>
            </a:r>
            <a:r>
              <a:rPr lang="en-GB" altLang="zh-CN" sz="2000" dirty="0" smtClean="0">
                <a:sym typeface="+mn-ea"/>
              </a:rPr>
              <a:t>SA#</a:t>
            </a:r>
            <a:r>
              <a:rPr lang="en-US" altLang="en-GB" sz="2000" dirty="0" smtClean="0">
                <a:sym typeface="+mn-ea"/>
              </a:rPr>
              <a:t>99</a:t>
            </a:r>
            <a:r>
              <a:rPr lang="en-GB" altLang="zh-CN" sz="2000" dirty="0" smtClean="0">
                <a:sym typeface="+mn-ea"/>
              </a:rPr>
              <a:t> </a:t>
            </a:r>
            <a:r>
              <a:rPr lang="en-GB" altLang="zh-CN" sz="2000" dirty="0">
                <a:sym typeface="+mn-ea"/>
              </a:rPr>
              <a:t>(</a:t>
            </a:r>
            <a:r>
              <a:rPr lang="en-GB" altLang="zh-CN" sz="2000" dirty="0" smtClean="0">
                <a:sym typeface="+mn-ea"/>
              </a:rPr>
              <a:t>0</a:t>
            </a:r>
            <a:r>
              <a:rPr lang="en-US" altLang="en-GB" sz="2000" dirty="0" smtClean="0">
                <a:sym typeface="+mn-ea"/>
              </a:rPr>
              <a:t>3</a:t>
            </a:r>
            <a:r>
              <a:rPr lang="en-GB" altLang="zh-CN" sz="2000" dirty="0" smtClean="0">
                <a:sym typeface="+mn-ea"/>
              </a:rPr>
              <a:t>/2023</a:t>
            </a:r>
            <a:r>
              <a:rPr lang="en-GB" altLang="zh-CN" sz="2000" dirty="0">
                <a:sym typeface="+mn-ea"/>
              </a:rPr>
              <a:t>)</a:t>
            </a:r>
            <a:endParaRPr lang="en-GB" altLang="zh-CN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88016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IMSDCDataOff</a:t>
            </a:r>
            <a:r>
              <a:rPr lang="en-US" altLang="zh-CN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&lt;SA1#101 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S1-230482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marL="457200" lvl="1" indent="0">
              <a:buNone/>
            </a:pPr>
            <a:r>
              <a:rPr lang="en-US" altLang="zh-CN" sz="2000" dirty="0" smtClean="0"/>
              <a:t>-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943425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270</TotalTime>
  <Words>124</Words>
  <Application>Microsoft Office PowerPoint</Application>
  <PresentationFormat>全屏显示(4:3)</PresentationFormat>
  <Paragraphs>43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IMSDCDataOff Status Update PS Data Off for IMS Data Channel Service</vt:lpstr>
      <vt:lpstr>IMSDCDataOff Progress</vt:lpstr>
      <vt:lpstr>IMSDCDataOff Planning</vt:lpstr>
      <vt:lpstr>Work plan between meetings</vt:lpstr>
      <vt:lpstr>IMSDCDataOff Completion Date</vt:lpstr>
      <vt:lpstr>IMSDCDataOff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0221</cp:lastModifiedBy>
  <cp:revision>387</cp:revision>
  <cp:lastPrinted>2000-01-14T10:02:55Z</cp:lastPrinted>
  <dcterms:created xsi:type="dcterms:W3CDTF">1999-11-22T09:19:47Z</dcterms:created>
  <dcterms:modified xsi:type="dcterms:W3CDTF">2023-02-24T14:00:58Z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