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2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73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2" name="MSIPCMContentMarking" descr="{&quot;HashCode&quot;:-309203560,&quot;Placement&quot;:&quot;Footer&quot;,&quot;Top&quot;:523.8,&quot;Left&quot;:315.058655,&quot;SlideWidth&quot;:720,&quot;SlideHeight&quot;:540}">
            <a:extLst>
              <a:ext uri="{FF2B5EF4-FFF2-40B4-BE49-F238E27FC236}">
                <a16:creationId xmlns:a16="http://schemas.microsoft.com/office/drawing/2014/main" id="{2BF76BC1-0086-E248-0D59-ADCD2F352598}"/>
              </a:ext>
            </a:extLst>
          </p:cNvPr>
          <p:cNvSpPr txBox="1"/>
          <p:nvPr userDrawn="1"/>
        </p:nvSpPr>
        <p:spPr>
          <a:xfrm>
            <a:off x="4001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752600"/>
          </a:xfrm>
        </p:spPr>
        <p:txBody>
          <a:bodyPr/>
          <a:lstStyle/>
          <a:p>
            <a:r>
              <a:rPr lang="en-US" dirty="0"/>
              <a:t>Mini WID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Edge Computing for Industrial Scenarios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Bruno </a:t>
            </a:r>
            <a:r>
              <a:rPr lang="en-US" dirty="0" err="1"/>
              <a:t>Tossou</a:t>
            </a:r>
            <a:endParaRPr lang="en-US" dirty="0"/>
          </a:p>
          <a:p>
            <a:r>
              <a:rPr lang="en-US" dirty="0"/>
              <a:t>Orange</a:t>
            </a:r>
          </a:p>
          <a:p>
            <a:r>
              <a:rPr lang="en-US" dirty="0"/>
              <a:t>EDGINDUS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S1-223753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5754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US" sz="1200" b="1" dirty="0"/>
              <a:t>Athens, Greece, 20 - 24 February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Progress 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CRs agreed</a:t>
            </a:r>
          </a:p>
          <a:p>
            <a:pPr lvl="1">
              <a:defRPr/>
            </a:pPr>
            <a:r>
              <a:rPr lang="en-GB" dirty="0"/>
              <a:t>1 CR for background information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100%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57591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SA1#102e (May 2023) : 100%</a:t>
            </a:r>
          </a:p>
          <a:p>
            <a:pPr lvl="2">
              <a:defRPr/>
            </a:pPr>
            <a:r>
              <a:rPr lang="en-GB" dirty="0"/>
              <a:t>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SA#99 (03/2023)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SA1#101</a:t>
            </a:r>
          </a:p>
          <a:p>
            <a:pPr lvl="1"/>
            <a:r>
              <a:rPr lang="en-GB" sz="2000" dirty="0"/>
              <a:t>Approved Mini WID is in tdoc SP-230689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SA1#101 – 2 CRs agreed ( security, privacy,  use case)</a:t>
            </a:r>
          </a:p>
          <a:p>
            <a:pPr lvl="1">
              <a:defRPr/>
            </a:pPr>
            <a:r>
              <a:rPr lang="en-GB" sz="2000" dirty="0"/>
              <a:t>SA1#101 – 1 CR for background information agreed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35</TotalTime>
  <Words>151</Words>
  <Application>Microsoft Office PowerPoint</Application>
  <PresentationFormat>Affichage à l'écran 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Helvetica 75 Bold</vt:lpstr>
      <vt:lpstr>Times New Roman</vt:lpstr>
      <vt:lpstr>Blank Presentation</vt:lpstr>
      <vt:lpstr>Mini WID Edge Computing for Industrial Scenarios</vt:lpstr>
      <vt:lpstr>EDGINDUS Progress </vt:lpstr>
      <vt:lpstr>EDGINDUS Planning</vt:lpstr>
      <vt:lpstr>Work plan between meetings</vt:lpstr>
      <vt:lpstr>EDGINDUS Completion Date</vt:lpstr>
      <vt:lpstr>EDGINDUS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TOSSOU Bruno INNOV/NET</cp:lastModifiedBy>
  <cp:revision>434</cp:revision>
  <cp:lastPrinted>2000-01-14T10:02:55Z</cp:lastPrinted>
  <dcterms:created xsi:type="dcterms:W3CDTF">1999-11-22T09:19:47Z</dcterms:created>
  <dcterms:modified xsi:type="dcterms:W3CDTF">2023-02-24T14:44:37Z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2022-09-01T11:48:10Z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1ae52434-af2f-41ff-9ea6-1403f0a7387b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e6c818a6-e1a0-4a6e-a969-20d857c5dc62_Enabled">
    <vt:lpwstr>true</vt:lpwstr>
  </property>
  <property fmtid="{D5CDD505-2E9C-101B-9397-08002B2CF9AE}" pid="11" name="MSIP_Label_e6c818a6-e1a0-4a6e-a969-20d857c5dc62_SetDate">
    <vt:lpwstr>2023-02-24T14:44:37Z</vt:lpwstr>
  </property>
  <property fmtid="{D5CDD505-2E9C-101B-9397-08002B2CF9AE}" pid="12" name="MSIP_Label_e6c818a6-e1a0-4a6e-a969-20d857c5dc62_Method">
    <vt:lpwstr>Standard</vt:lpwstr>
  </property>
  <property fmtid="{D5CDD505-2E9C-101B-9397-08002B2CF9AE}" pid="13" name="MSIP_Label_e6c818a6-e1a0-4a6e-a969-20d857c5dc62_Name">
    <vt:lpwstr>Orange_restricted_internal.2</vt:lpwstr>
  </property>
  <property fmtid="{D5CDD505-2E9C-101B-9397-08002B2CF9AE}" pid="14" name="MSIP_Label_e6c818a6-e1a0-4a6e-a969-20d857c5dc62_SiteId">
    <vt:lpwstr>90c7a20a-f34b-40bf-bc48-b9253b6f5d20</vt:lpwstr>
  </property>
  <property fmtid="{D5CDD505-2E9C-101B-9397-08002B2CF9AE}" pid="15" name="MSIP_Label_e6c818a6-e1a0-4a6e-a969-20d857c5dc62_ActionId">
    <vt:lpwstr>d0e4bcf7-ac63-48ea-bc00-bdd8d42131b7</vt:lpwstr>
  </property>
  <property fmtid="{D5CDD505-2E9C-101B-9397-08002B2CF9AE}" pid="16" name="MSIP_Label_e6c818a6-e1a0-4a6e-a969-20d857c5dc62_ContentBits">
    <vt:lpwstr>2</vt:lpwstr>
  </property>
</Properties>
</file>