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71" r:id="rId3"/>
    <p:sldId id="272" r:id="rId4"/>
    <p:sldId id="273" r:id="rId5"/>
    <p:sldId id="274" r:id="rId6"/>
    <p:sldId id="275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5" d="100"/>
          <a:sy n="65" d="100"/>
        </p:scale>
        <p:origin x="1216" y="6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8936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932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2432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9242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582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 err="1" smtClean="0"/>
              <a:t>XRMobility</a:t>
            </a:r>
            <a:r>
              <a:rPr lang="en-US" dirty="0" smtClean="0"/>
              <a:t>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altLang="zh-CN" dirty="0">
                <a:solidFill>
                  <a:srgbClr val="FF0000"/>
                </a:solidFill>
              </a:rPr>
              <a:t>Supporting UE Mobility for XR Services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/>
              <a:t>Xiaonan Shi</a:t>
            </a:r>
          </a:p>
          <a:p>
            <a:r>
              <a:rPr lang="en-US" altLang="zh-CN" dirty="0"/>
              <a:t>China Mobile</a:t>
            </a:r>
          </a:p>
          <a:p>
            <a:r>
              <a:rPr lang="en-GB" altLang="zh-CN" dirty="0" err="1"/>
              <a:t>XRMobility</a:t>
            </a:r>
            <a:r>
              <a:rPr lang="en-US" altLang="zh-CN" dirty="0" smtClean="0"/>
              <a:t> </a:t>
            </a:r>
            <a:r>
              <a:rPr lang="en-US" altLang="zh-CN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S1-230752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6291263"/>
            <a:ext cx="365823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>
                <a:sym typeface="+mn-ea"/>
              </a:rPr>
              <a:t>3GPP TSG-SA WG1 Meeting #</a:t>
            </a:r>
            <a:r>
              <a:rPr lang="en-US" altLang="en-GB" sz="1200" b="1" dirty="0">
                <a:sym typeface="+mn-ea"/>
              </a:rPr>
              <a:t>101</a:t>
            </a:r>
            <a:endParaRPr lang="en-GB" sz="1200" b="1" dirty="0"/>
          </a:p>
          <a:p>
            <a:pPr algn="l" eaLnBrk="1" hangingPunct="1">
              <a:spcBef>
                <a:spcPct val="20000"/>
              </a:spcBef>
              <a:spcAft>
                <a:spcPts val="600"/>
              </a:spcAft>
            </a:pPr>
            <a:r>
              <a:rPr sz="1200" b="1" dirty="0">
                <a:sym typeface="+mn-ea"/>
              </a:rPr>
              <a:t>Athens, Greece, 20 February – 24 February 2023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/>
              <a:t>XRMobility</a:t>
            </a:r>
            <a:r>
              <a:rPr lang="en-US" altLang="zh-CN" dirty="0" smtClean="0"/>
              <a:t> </a:t>
            </a:r>
            <a:r>
              <a:rPr lang="en-GB" dirty="0" smtClean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0" y="1268413"/>
            <a:ext cx="8748713" cy="540094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altLang="zh-CN" dirty="0" smtClean="0"/>
              <a:t>WID agreed</a:t>
            </a:r>
            <a:endParaRPr lang="en-GB" altLang="zh-CN" dirty="0"/>
          </a:p>
          <a:p>
            <a:pPr lvl="1">
              <a:defRPr/>
            </a:pPr>
            <a:r>
              <a:rPr lang="en-GB" altLang="zh-CN" dirty="0" smtClean="0"/>
              <a:t>One CR agreed</a:t>
            </a:r>
            <a:endParaRPr lang="en-GB" altLang="zh-CN" dirty="0"/>
          </a:p>
          <a:p>
            <a:pPr lvl="2">
              <a:defRPr/>
            </a:pPr>
            <a:r>
              <a:rPr lang="en-US" altLang="zh-CN" sz="1600" dirty="0"/>
              <a:t>S1-230592 TS 22.261 CR on Supporting UE mobility with high-speed for ARVR service </a:t>
            </a:r>
            <a:endParaRPr lang="en-US" altLang="zh-CN" sz="1600" dirty="0" smtClean="0"/>
          </a:p>
          <a:p>
            <a:pPr lvl="2">
              <a:defRPr/>
            </a:pPr>
            <a:endParaRPr lang="en-US" sz="1600" dirty="0"/>
          </a:p>
          <a:p>
            <a:pPr marL="342900" lvl="2" indent="-342900">
              <a:defRPr/>
            </a:pPr>
            <a:r>
              <a:rPr lang="en-GB" sz="2800" dirty="0">
                <a:ea typeface="+mn-ea"/>
                <a:cs typeface="+mn-cs"/>
              </a:rPr>
              <a:t>Work/Study Item Completion: 50%</a:t>
            </a:r>
          </a:p>
          <a:p>
            <a:pPr>
              <a:defRPr/>
            </a:pPr>
            <a:r>
              <a:rPr lang="en-GB" altLang="zh-CN" dirty="0" smtClean="0"/>
              <a:t>Controversial </a:t>
            </a:r>
            <a:r>
              <a:rPr lang="en-GB" altLang="zh-CN" dirty="0"/>
              <a:t>issues</a:t>
            </a:r>
          </a:p>
          <a:p>
            <a:pPr lvl="1">
              <a:defRPr/>
            </a:pPr>
            <a:r>
              <a:rPr lang="en-US" altLang="zh-CN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7771670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/>
              <a:t>XRMobility</a:t>
            </a:r>
            <a:r>
              <a:rPr lang="en-US" altLang="zh-CN" dirty="0" smtClean="0"/>
              <a:t> </a:t>
            </a:r>
            <a:r>
              <a:rPr lang="en-GB" dirty="0" smtClean="0"/>
              <a:t>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400947"/>
          </a:xfrm>
        </p:spPr>
        <p:txBody>
          <a:bodyPr/>
          <a:lstStyle/>
          <a:p>
            <a:pPr>
              <a:defRPr/>
            </a:pPr>
            <a:r>
              <a:rPr lang="en-GB" altLang="zh-CN" dirty="0"/>
              <a:t>Planning for subsequent meetings</a:t>
            </a:r>
          </a:p>
          <a:p>
            <a:pPr lvl="2">
              <a:defRPr/>
            </a:pPr>
            <a:endParaRPr lang="en-GB" altLang="zh-CN" dirty="0"/>
          </a:p>
          <a:p>
            <a:pPr lvl="1">
              <a:defRPr/>
            </a:pPr>
            <a:r>
              <a:rPr lang="en-GB" altLang="zh-CN" sz="2000" dirty="0">
                <a:sym typeface="+mn-ea"/>
              </a:rPr>
              <a:t>SA1#102 (May 2023): </a:t>
            </a:r>
            <a:r>
              <a:rPr lang="en-GB" altLang="zh-CN" sz="2000" dirty="0" smtClean="0">
                <a:sym typeface="+mn-ea"/>
              </a:rPr>
              <a:t>100%</a:t>
            </a:r>
            <a:endParaRPr lang="en-GB" altLang="zh-CN" sz="2000" dirty="0"/>
          </a:p>
          <a:p>
            <a:pPr lvl="2">
              <a:defRPr/>
            </a:pPr>
            <a:r>
              <a:rPr lang="en-US" altLang="en-GB" dirty="0" smtClean="0">
                <a:sym typeface="+mn-ea"/>
              </a:rPr>
              <a:t>CR on update KPI tables</a:t>
            </a:r>
          </a:p>
          <a:p>
            <a:pPr lvl="2">
              <a:defRPr/>
            </a:pPr>
            <a:r>
              <a:rPr lang="en-US" altLang="zh-CN" dirty="0" smtClean="0">
                <a:sym typeface="+mn-ea"/>
              </a:rPr>
              <a:t>Send for approval </a:t>
            </a:r>
            <a:endParaRPr lang="en-GB" altLang="zh-CN" dirty="0" smtClean="0">
              <a:sym typeface="+mn-ea"/>
            </a:endParaRPr>
          </a:p>
          <a:p>
            <a:pPr lvl="2">
              <a:defRPr/>
            </a:pPr>
            <a:endParaRPr lang="en-GB" altLang="zh-CN" dirty="0">
              <a:sym typeface="+mn-ea"/>
            </a:endParaRPr>
          </a:p>
          <a:p>
            <a:pPr lvl="2">
              <a:defRPr/>
            </a:pPr>
            <a:endParaRPr lang="en-GB" altLang="zh-CN" dirty="0" smtClean="0">
              <a:sym typeface="+mn-ea"/>
            </a:endParaRP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7583621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altLang="zh-CN" dirty="0"/>
              <a:t>Email discussion and pre-</a:t>
            </a:r>
            <a:r>
              <a:rPr lang="en-GB" altLang="zh-CN" dirty="0" err="1"/>
              <a:t>conf</a:t>
            </a:r>
            <a:r>
              <a:rPr lang="en-GB" altLang="zh-CN" dirty="0"/>
              <a:t> call</a:t>
            </a:r>
          </a:p>
          <a:p>
            <a:pPr lvl="1">
              <a:defRPr/>
            </a:pPr>
            <a:r>
              <a:rPr lang="en-GB" altLang="zh-CN" dirty="0"/>
              <a:t>Coordination among interested/contributing companies, about </a:t>
            </a:r>
            <a:r>
              <a:rPr lang="en-GB" altLang="zh-CN" dirty="0" smtClean="0"/>
              <a:t>KPI , </a:t>
            </a:r>
            <a:r>
              <a:rPr lang="en-GB" altLang="zh-CN" dirty="0"/>
              <a:t>etc.</a:t>
            </a:r>
          </a:p>
          <a:p>
            <a:pPr lvl="1">
              <a:defRPr/>
            </a:pPr>
            <a:r>
              <a:rPr lang="en-GB" altLang="zh-CN" dirty="0"/>
              <a:t>Before </a:t>
            </a:r>
            <a:r>
              <a:rPr lang="en-US" altLang="en-GB" dirty="0"/>
              <a:t>next</a:t>
            </a:r>
            <a:r>
              <a:rPr lang="en-GB" altLang="zh-CN" dirty="0"/>
              <a:t> SA1 meeting</a:t>
            </a:r>
          </a:p>
          <a:p>
            <a:pPr marL="457200" lvl="1" indent="0">
              <a:buNone/>
              <a:defRPr/>
            </a:pPr>
            <a:r>
              <a:rPr lang="en-US" altLang="en-GB" dirty="0"/>
              <a:t>          -- </a:t>
            </a:r>
            <a:r>
              <a:rPr lang="en-GB" altLang="zh-CN" dirty="0"/>
              <a:t>To be moderated by rapporteur </a:t>
            </a:r>
            <a:r>
              <a:rPr lang="en-GB" altLang="zh-CN" dirty="0" smtClean="0"/>
              <a:t> </a:t>
            </a:r>
            <a:endParaRPr lang="en-GB" altLang="zh-CN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0273301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845945" cy="782637"/>
          </a:xfrm>
        </p:spPr>
        <p:txBody>
          <a:bodyPr/>
          <a:lstStyle/>
          <a:p>
            <a:r>
              <a:rPr lang="en-GB" altLang="zh-CN" dirty="0" err="1"/>
              <a:t>XRMobility</a:t>
            </a:r>
            <a:r>
              <a:rPr lang="en-US" altLang="zh-CN" dirty="0" smtClean="0"/>
              <a:t>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altLang="zh-CN" sz="2000" dirty="0" smtClean="0">
                <a:sym typeface="+mn-ea"/>
              </a:rPr>
              <a:t>For </a:t>
            </a:r>
            <a:r>
              <a:rPr lang="en-GB" altLang="zh-CN" sz="2000" dirty="0">
                <a:sym typeface="+mn-ea"/>
              </a:rPr>
              <a:t>approval: SA#</a:t>
            </a:r>
            <a:r>
              <a:rPr lang="en-US" altLang="en-GB" sz="2000" dirty="0">
                <a:sym typeface="+mn-ea"/>
              </a:rPr>
              <a:t>100</a:t>
            </a:r>
            <a:r>
              <a:rPr lang="en-GB" altLang="zh-CN" sz="2000" dirty="0">
                <a:sym typeface="+mn-ea"/>
              </a:rPr>
              <a:t> (0</a:t>
            </a:r>
            <a:r>
              <a:rPr lang="en-US" altLang="en-GB" sz="2000" dirty="0">
                <a:sym typeface="+mn-ea"/>
              </a:rPr>
              <a:t>6</a:t>
            </a:r>
            <a:r>
              <a:rPr lang="en-GB" altLang="zh-CN" sz="2000" dirty="0">
                <a:sym typeface="+mn-ea"/>
              </a:rPr>
              <a:t>/2023)</a:t>
            </a:r>
            <a:endParaRPr lang="en-GB" altLang="zh-CN" sz="2000" dirty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>
                <a:solidFill>
                  <a:srgbClr val="FF0000"/>
                </a:solidFill>
              </a:rPr>
              <a:t>N</a:t>
            </a: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28801634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/>
              <a:t>XRMobility</a:t>
            </a:r>
            <a:r>
              <a:rPr lang="en-US" altLang="zh-CN" dirty="0" smtClean="0"/>
              <a:t>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</a:t>
            </a:r>
            <a:r>
              <a:rPr lang="en-GB" sz="2400" dirty="0" smtClean="0"/>
              <a:t>&lt;</a:t>
            </a:r>
            <a:r>
              <a:rPr lang="en-GB" sz="2400" dirty="0" smtClean="0"/>
              <a:t>SA1#101 </a:t>
            </a:r>
            <a:r>
              <a:rPr lang="en-GB" sz="2400" dirty="0" smtClean="0"/>
              <a:t>&gt;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Agreed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&lt;</a:t>
            </a:r>
            <a:r>
              <a:rPr lang="en-GB" altLang="zh-CN" dirty="0"/>
              <a:t> </a:t>
            </a:r>
            <a:r>
              <a:rPr lang="en-US" altLang="zh-CN" dirty="0"/>
              <a:t>S1-230593 </a:t>
            </a:r>
            <a:r>
              <a:rPr lang="en-GB" sz="2000" dirty="0" smtClean="0"/>
              <a:t>&gt;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</a:t>
            </a:r>
            <a:r>
              <a:rPr lang="en-GB" sz="2400" dirty="0" smtClean="0"/>
              <a:t>rates</a:t>
            </a:r>
          </a:p>
          <a:p>
            <a:pPr marL="457200" lvl="1" indent="0">
              <a:buNone/>
            </a:pPr>
            <a:r>
              <a:rPr lang="en-US" altLang="zh-CN" sz="2000" dirty="0" smtClean="0"/>
              <a:t>-</a:t>
            </a:r>
            <a:endParaRPr lang="en-US" altLang="zh-CN" sz="2000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 smtClean="0"/>
          </a:p>
          <a:p>
            <a:pPr lvl="1"/>
            <a:endParaRPr lang="en-US" altLang="zh-CN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59434252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266</TotalTime>
  <Words>177</Words>
  <Application>Microsoft Office PowerPoint</Application>
  <PresentationFormat>全屏显示(4:3)</PresentationFormat>
  <Paragraphs>51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宋体</vt:lpstr>
      <vt:lpstr>Arial</vt:lpstr>
      <vt:lpstr>Bookman Old Style</vt:lpstr>
      <vt:lpstr>Times New Roman</vt:lpstr>
      <vt:lpstr>Blank Presentation</vt:lpstr>
      <vt:lpstr>XRMobility Status Update Supporting UE Mobility for XR Services</vt:lpstr>
      <vt:lpstr>XRMobility Progress</vt:lpstr>
      <vt:lpstr>XRMobility Planning</vt:lpstr>
      <vt:lpstr>Work plan between meetings</vt:lpstr>
      <vt:lpstr>XRMobility Completion Date</vt:lpstr>
      <vt:lpstr>XRMobility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CMCC Xiaonan 0221</cp:lastModifiedBy>
  <cp:revision>385</cp:revision>
  <cp:lastPrinted>2000-01-14T10:02:55Z</cp:lastPrinted>
  <dcterms:created xsi:type="dcterms:W3CDTF">1999-11-22T09:19:47Z</dcterms:created>
  <dcterms:modified xsi:type="dcterms:W3CDTF">2023-02-24T13:47:05Z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