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39B1A-30CC-4146-8A54-D6C893ECF460}" v="1" dt="2022-05-20T02:25:03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732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FS_SOBOT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Network of Service Robots with Ambient Intelligence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Ki-Dong Lee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FS_SOBOT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126876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S1-230717</a:t>
            </a:r>
            <a:endParaRPr lang="en-GB" b="1" dirty="0" smtClean="0"/>
          </a:p>
          <a:p>
            <a:pPr eaLnBrk="0" hangingPunct="0"/>
            <a:r>
              <a:rPr lang="en-GB" sz="1200" dirty="0" smtClean="0"/>
              <a:t>report@SA1#98e.=1289; </a:t>
            </a:r>
          </a:p>
          <a:p>
            <a:pPr eaLnBrk="0" hangingPunct="0"/>
            <a:r>
              <a:rPr lang="en-GB" sz="1200" dirty="0" smtClean="0"/>
              <a:t>report@</a:t>
            </a:r>
            <a:r>
              <a:rPr lang="en-US" sz="1200" dirty="0" smtClean="0"/>
              <a:t>SA1#99e =</a:t>
            </a:r>
            <a:r>
              <a:rPr lang="en-GB" sz="1200" dirty="0" smtClean="0"/>
              <a:t>,2295</a:t>
            </a:r>
            <a:r>
              <a:rPr lang="en-GB" sz="1200" dirty="0" smtClean="0"/>
              <a:t>;</a:t>
            </a:r>
          </a:p>
          <a:p>
            <a:r>
              <a:rPr lang="en-GB" sz="1200" dirty="0"/>
              <a:t>report@</a:t>
            </a:r>
            <a:r>
              <a:rPr lang="en-US" sz="1200" dirty="0" smtClean="0"/>
              <a:t>SA1#100e =3675</a:t>
            </a:r>
            <a:r>
              <a:rPr lang="en-GB" sz="1200" dirty="0" smtClean="0"/>
              <a:t>;</a:t>
            </a:r>
            <a:endParaRPr lang="en-GB" sz="1200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1244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101</a:t>
            </a:r>
            <a:endParaRPr lang="en-GB" sz="1200" b="1" dirty="0"/>
          </a:p>
          <a:p>
            <a:r>
              <a:rPr lang="en-GB" sz="1200" b="1" dirty="0" smtClean="0"/>
              <a:t>Athens, Greece, Feb 20-24, 2023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FS_SOBOT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/>
              <a:t>Terminology for SOBOT </a:t>
            </a:r>
            <a:r>
              <a:rPr lang="en-US" dirty="0" smtClean="0"/>
              <a:t>and </a:t>
            </a:r>
            <a:r>
              <a:rPr lang="en-US" dirty="0"/>
              <a:t>Automation Aspects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4 new UC’s: Machine-type </a:t>
            </a:r>
            <a:r>
              <a:rPr lang="en-GB" dirty="0"/>
              <a:t>media communication, Patrol robots in CCRC, Real-time conversational robot, </a:t>
            </a:r>
            <a:r>
              <a:rPr lang="en-GB" dirty="0" smtClean="0"/>
              <a:t>Data collection </a:t>
            </a:r>
            <a:r>
              <a:rPr lang="en-GB" dirty="0"/>
              <a:t>and </a:t>
            </a:r>
            <a:r>
              <a:rPr lang="en-GB" dirty="0" smtClean="0"/>
              <a:t>fusion using multimodal sensors </a:t>
            </a:r>
            <a:r>
              <a:rPr lang="en-GB" dirty="0"/>
              <a:t>in </a:t>
            </a:r>
            <a:r>
              <a:rPr lang="en-GB" dirty="0" smtClean="0"/>
              <a:t>multi-robot scenarios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UC Update: CPG updates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Study Item Completion: </a:t>
            </a:r>
            <a:r>
              <a:rPr lang="en-GB" dirty="0" smtClean="0"/>
              <a:t>70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SA1#102 (May 2023</a:t>
            </a:r>
            <a:r>
              <a:rPr lang="en-GB" dirty="0" smtClean="0"/>
              <a:t>):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Last meeting for new UC’s</a:t>
            </a:r>
          </a:p>
          <a:p>
            <a:pPr lvl="2">
              <a:defRPr/>
            </a:pPr>
            <a:r>
              <a:rPr lang="en-GB" dirty="0" smtClean="0"/>
              <a:t>Overview </a:t>
            </a:r>
            <a:r>
              <a:rPr lang="en-GB" dirty="0" smtClean="0"/>
              <a:t>section, etc.</a:t>
            </a:r>
          </a:p>
          <a:p>
            <a:pPr lvl="2">
              <a:defRPr/>
            </a:pPr>
            <a:r>
              <a:rPr lang="en-GB" dirty="0" smtClean="0"/>
              <a:t>Collect Use </a:t>
            </a:r>
            <a:r>
              <a:rPr lang="en-GB" dirty="0"/>
              <a:t>cases </a:t>
            </a:r>
            <a:r>
              <a:rPr lang="en-GB" dirty="0" smtClean="0"/>
              <a:t>that are and/or are not covered by the existing robot-communication related requirements</a:t>
            </a:r>
          </a:p>
          <a:p>
            <a:pPr lvl="2">
              <a:defRPr/>
            </a:pPr>
            <a:r>
              <a:rPr lang="en-GB" dirty="0"/>
              <a:t>Updated/Additional Use cases and potential </a:t>
            </a:r>
            <a:r>
              <a:rPr lang="en-GB" dirty="0" smtClean="0"/>
              <a:t>requirements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Send </a:t>
            </a:r>
            <a:r>
              <a:rPr lang="en-GB" dirty="0"/>
              <a:t>TR to SA for </a:t>
            </a:r>
            <a:r>
              <a:rPr lang="en-GB" dirty="0" smtClean="0"/>
              <a:t>information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SA1#103 (Aug 2023</a:t>
            </a:r>
            <a:r>
              <a:rPr lang="en-GB" dirty="0"/>
              <a:t>): </a:t>
            </a:r>
            <a:r>
              <a:rPr lang="en-GB" dirty="0" smtClean="0"/>
              <a:t>100%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Conclusions</a:t>
            </a:r>
            <a:r>
              <a:rPr lang="en-GB" dirty="0"/>
              <a:t>, TR corrections/clean-up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(upon need)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125865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SA#100 </a:t>
            </a:r>
            <a:r>
              <a:rPr lang="en-GB" sz="2000" dirty="0"/>
              <a:t>(</a:t>
            </a:r>
            <a:r>
              <a:rPr lang="en-GB" sz="2000" dirty="0" smtClean="0"/>
              <a:t>06/2023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SA#101 </a:t>
            </a:r>
            <a:r>
              <a:rPr lang="en-GB" sz="2000" dirty="0"/>
              <a:t>(</a:t>
            </a:r>
            <a:r>
              <a:rPr lang="en-GB" sz="2000" dirty="0" smtClean="0"/>
              <a:t>09/2023</a:t>
            </a:r>
            <a:r>
              <a:rPr lang="en-GB" sz="2000" dirty="0"/>
              <a:t>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YES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>
                <a:solidFill>
                  <a:schemeClr val="tx1"/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/>
                </a:solidFill>
              </a:rPr>
              <a:t>N/A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FS_SOBOT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 smtClean="0"/>
              <a:t>SI agreed </a:t>
            </a:r>
            <a:r>
              <a:rPr lang="en-GB" sz="2400" dirty="0"/>
              <a:t>at </a:t>
            </a:r>
            <a:r>
              <a:rPr lang="en-GB" sz="2400" dirty="0" smtClean="0"/>
              <a:t>SA1#98e, approved at SA#96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SID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SP-220447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SA1#99e: 10%</a:t>
            </a:r>
          </a:p>
          <a:p>
            <a:pPr lvl="1">
              <a:defRPr/>
            </a:pPr>
            <a:r>
              <a:rPr lang="en-GB" sz="2000" dirty="0" smtClean="0"/>
              <a:t>SA1#100: 40</a:t>
            </a:r>
            <a:r>
              <a:rPr lang="en-GB" sz="2000" dirty="0"/>
              <a:t>%</a:t>
            </a:r>
          </a:p>
          <a:p>
            <a:pPr lvl="1">
              <a:defRPr/>
            </a:pPr>
            <a:r>
              <a:rPr lang="en-GB" sz="2000" dirty="0" smtClean="0"/>
              <a:t>SA1#101: 70</a:t>
            </a:r>
            <a:r>
              <a:rPr lang="en-GB" sz="2000" dirty="0"/>
              <a:t>%</a:t>
            </a:r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1604</TotalTime>
  <Words>282</Words>
  <Application>Microsoft Office PowerPoint</Application>
  <PresentationFormat>On-screen Show (4:3)</PresentationFormat>
  <Paragraphs>68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FS_SOBOT Status Update Study on Network of Service Robots with Ambient Intelligence </vt:lpstr>
      <vt:lpstr>FS_SOBOT Progress</vt:lpstr>
      <vt:lpstr>FS_SOBOT Planning</vt:lpstr>
      <vt:lpstr>Work plan between meetings</vt:lpstr>
      <vt:lpstr>FS_SOBOT Completion Date</vt:lpstr>
      <vt:lpstr>FS_SOBOT History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Ki-Dong Lee13e</cp:lastModifiedBy>
  <cp:revision>352</cp:revision>
  <cp:lastPrinted>2000-01-14T10:02:55Z</cp:lastPrinted>
  <dcterms:created xsi:type="dcterms:W3CDTF">1999-11-22T09:19:47Z</dcterms:created>
  <dcterms:modified xsi:type="dcterms:W3CDTF">2023-02-24T07:41:40Z</dcterms:modified>
  <cp:category>Presentation</cp:category>
</cp:coreProperties>
</file>