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76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D2DBFA60-5F5F-4B31-9D29-886E48BC8AB5}"/>
    <pc:docChg chg="custSel modSld">
      <pc:chgData name="Francesco Pica" userId="ecd2054f-1594-4d2a-820b-99ad58711ae0" providerId="ADAL" clId="{D2DBFA60-5F5F-4B31-9D29-886E48BC8AB5}" dt="2023-02-24T13:54:45.819" v="3" actId="20577"/>
      <pc:docMkLst>
        <pc:docMk/>
      </pc:docMkLst>
      <pc:sldChg chg="modSp mod">
        <pc:chgData name="Francesco Pica" userId="ecd2054f-1594-4d2a-820b-99ad58711ae0" providerId="ADAL" clId="{D2DBFA60-5F5F-4B31-9D29-886E48BC8AB5}" dt="2023-02-24T13:54:45.819" v="3" actId="20577"/>
        <pc:sldMkLst>
          <pc:docMk/>
          <pc:sldMk cId="0" sldId="257"/>
        </pc:sldMkLst>
        <pc:spChg chg="mod">
          <ac:chgData name="Francesco Pica" userId="ecd2054f-1594-4d2a-820b-99ad58711ae0" providerId="ADAL" clId="{D2DBFA60-5F5F-4B31-9D29-886E48BC8AB5}" dt="2023-02-24T13:54:45.819" v="3" actId="20577"/>
          <ac:spMkLst>
            <pc:docMk/>
            <pc:sldMk cId="0" sldId="257"/>
            <ac:spMk id="410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FS_DualSteer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Upper layer traffic steering, switching and split over dual 3GPP access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 err="1"/>
              <a:t>FS_DualSteer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S1-230715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1244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#101</a:t>
            </a:r>
          </a:p>
          <a:p>
            <a:r>
              <a:rPr lang="en-GB" sz="1200" b="1" dirty="0"/>
              <a:t>Feb 20 – 24, 2023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overview and new Use cases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75%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Consolidation, conclusions and 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companies, e.g. about consolidation</a:t>
            </a:r>
          </a:p>
          <a:p>
            <a:pPr lvl="2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SA#99 (03/2023)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approved at SA#96</a:t>
            </a:r>
          </a:p>
          <a:p>
            <a:pPr lvl="1">
              <a:defRPr/>
            </a:pPr>
            <a:r>
              <a:rPr lang="en-GB" sz="2000" dirty="0"/>
              <a:t>SID is in </a:t>
            </a:r>
            <a:r>
              <a:rPr lang="en-GB" sz="2000" dirty="0" err="1"/>
              <a:t>Tdoc</a:t>
            </a:r>
            <a:r>
              <a:rPr lang="en-GB" sz="2000" dirty="0"/>
              <a:t> SP-220445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 (Aug 2022): 30%</a:t>
            </a:r>
          </a:p>
          <a:p>
            <a:pPr lvl="1">
              <a:defRPr/>
            </a:pPr>
            <a:r>
              <a:rPr lang="en-GB" sz="2000" dirty="0"/>
              <a:t>SA1#100 (Nov 2022): 60%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427</TotalTime>
  <Words>210</Words>
  <Application>Microsoft Office PowerPoint</Application>
  <PresentationFormat>On-screen Show 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FS_DualSteer Status Update Study on Upper layer traffic steering, switching and split over dual 3GPP access </vt:lpstr>
      <vt:lpstr>FS_ DualSteer Progress</vt:lpstr>
      <vt:lpstr>FS_ DualSteer Planning</vt:lpstr>
      <vt:lpstr>Work plan between meetings</vt:lpstr>
      <vt:lpstr>FS_ DualSteer Completion Date</vt:lpstr>
      <vt:lpstr>FS_ DualSteer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Qualcomm3</cp:lastModifiedBy>
  <cp:revision>344</cp:revision>
  <cp:lastPrinted>2000-01-14T10:02:55Z</cp:lastPrinted>
  <dcterms:created xsi:type="dcterms:W3CDTF">1999-11-22T09:19:47Z</dcterms:created>
  <dcterms:modified xsi:type="dcterms:W3CDTF">2023-02-24T13:54:49Z</dcterms:modified>
  <cp:category>Presentation</cp:category>
</cp:coreProperties>
</file>