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8" r:id="rId4"/>
    <p:sldId id="269" r:id="rId5"/>
    <p:sldId id="270" r:id="rId6"/>
    <p:sldId id="271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662FF5-BF61-445D-93AE-0F78C86FFEDC}" v="17" dt="2022-09-27T13:26:20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86401" autoAdjust="0"/>
  </p:normalViewPr>
  <p:slideViewPr>
    <p:cSldViewPr>
      <p:cViewPr varScale="1">
        <p:scale>
          <a:sx n="85" d="100"/>
          <a:sy n="85" d="100"/>
        </p:scale>
        <p:origin x="181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6/11/relationships/changesInfo" Target="changesInfos/changesInfo1.xml"/><Relationship Id="rId1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662FF5-BF61-445D-93AE-0F78C86FFEDC}"/>
    <pc:docChg chg="undo custSel addSld delSld modSld">
      <pc:chgData name="Alain Sultan" userId="2b0808dc-3530-4760-ae57-56aa48186e32" providerId="ADAL" clId="{BE662FF5-BF61-445D-93AE-0F78C86FFEDC}" dt="2022-09-27T13:38:43.799" v="171" actId="20577"/>
      <pc:docMkLst>
        <pc:docMk/>
      </pc:docMkLst>
      <pc:sldChg chg="addSp delSp modSp mod">
        <pc:chgData name="Alain Sultan" userId="2b0808dc-3530-4760-ae57-56aa48186e32" providerId="ADAL" clId="{BE662FF5-BF61-445D-93AE-0F78C86FFEDC}" dt="2022-09-27T13:31:39.891" v="163" actId="6549"/>
        <pc:sldMkLst>
          <pc:docMk/>
          <pc:sldMk cId="0" sldId="256"/>
        </pc:sldMkLst>
        <pc:spChg chg="add del">
          <ac:chgData name="Alain Sultan" userId="2b0808dc-3530-4760-ae57-56aa48186e32" providerId="ADAL" clId="{BE662FF5-BF61-445D-93AE-0F78C86FFEDC}" dt="2022-09-27T12:56:33.468" v="19" actId="22"/>
          <ac:spMkLst>
            <pc:docMk/>
            <pc:sldMk cId="0" sldId="256"/>
            <ac:spMk id="3" creationId="{167BDE5D-3D2F-8779-2F4E-29516FE79A0D}"/>
          </ac:spMkLst>
        </pc:spChg>
        <pc:spChg chg="add del">
          <ac:chgData name="Alain Sultan" userId="2b0808dc-3530-4760-ae57-56aa48186e32" providerId="ADAL" clId="{BE662FF5-BF61-445D-93AE-0F78C86FFEDC}" dt="2022-09-27T12:58:18.495" v="25" actId="22"/>
          <ac:spMkLst>
            <pc:docMk/>
            <pc:sldMk cId="0" sldId="256"/>
            <ac:spMk id="7" creationId="{368BBDDE-69C5-2F04-FD51-1A893B5C62C8}"/>
          </ac:spMkLst>
        </pc:spChg>
        <pc:spChg chg="mod">
          <ac:chgData name="Alain Sultan" userId="2b0808dc-3530-4760-ae57-56aa48186e32" providerId="ADAL" clId="{BE662FF5-BF61-445D-93AE-0F78C86FFEDC}" dt="2022-09-27T13:27:32.983" v="119" actId="20577"/>
          <ac:spMkLst>
            <pc:docMk/>
            <pc:sldMk cId="0" sldId="256"/>
            <ac:spMk id="6146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1:39.891" v="163" actId="6549"/>
          <ac:spMkLst>
            <pc:docMk/>
            <pc:sldMk cId="0" sldId="256"/>
            <ac:spMk id="7171" creationId="{00000000-0000-0000-0000-000000000000}"/>
          </ac:spMkLst>
        </pc:spChg>
        <pc:graphicFrameChg chg="add del mod">
          <ac:chgData name="Alain Sultan" userId="2b0808dc-3530-4760-ae57-56aa48186e32" providerId="ADAL" clId="{BE662FF5-BF61-445D-93AE-0F78C86FFEDC}" dt="2022-09-27T12:56:44.258" v="21"/>
          <ac:graphicFrameMkLst>
            <pc:docMk/>
            <pc:sldMk cId="0" sldId="256"/>
            <ac:graphicFrameMk id="4" creationId="{1F234E70-7341-9C30-AD51-20FA07D31B6F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2:56:52.391" v="23"/>
          <ac:graphicFrameMkLst>
            <pc:docMk/>
            <pc:sldMk cId="0" sldId="256"/>
            <ac:graphicFrameMk id="5" creationId="{C608BDB9-2C36-3253-089C-01DB861BB30D}"/>
          </ac:graphicFrameMkLst>
        </pc:graphicFrameChg>
        <pc:graphicFrameChg chg="add mod modGraphic">
          <ac:chgData name="Alain Sultan" userId="2b0808dc-3530-4760-ae57-56aa48186e32" providerId="ADAL" clId="{BE662FF5-BF61-445D-93AE-0F78C86FFEDC}" dt="2022-09-27T13:31:09.401" v="155" actId="20577"/>
          <ac:graphicFrameMkLst>
            <pc:docMk/>
            <pc:sldMk cId="0" sldId="256"/>
            <ac:graphicFrameMk id="8" creationId="{48C8C77A-606D-298A-E594-72DCCAF97F13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0:15.223" v="30"/>
          <ac:graphicFrameMkLst>
            <pc:docMk/>
            <pc:sldMk cId="0" sldId="256"/>
            <ac:graphicFrameMk id="9" creationId="{01AE01FD-C82B-2C90-00BD-FB2B11387ADA}"/>
          </ac:graphicFrameMkLst>
        </pc:graphicFrameChg>
        <pc:graphicFrameChg chg="add del mod">
          <ac:chgData name="Alain Sultan" userId="2b0808dc-3530-4760-ae57-56aa48186e32" providerId="ADAL" clId="{BE662FF5-BF61-445D-93AE-0F78C86FFEDC}" dt="2022-09-27T13:01:23.525" v="32"/>
          <ac:graphicFrameMkLst>
            <pc:docMk/>
            <pc:sldMk cId="0" sldId="256"/>
            <ac:graphicFrameMk id="10" creationId="{3274191D-61F7-3F14-4B11-9271E1345E92}"/>
          </ac:graphicFrameMkLst>
        </pc:graphicFrameChg>
      </pc:sldChg>
      <pc:sldChg chg="modSp mod">
        <pc:chgData name="Alain Sultan" userId="2b0808dc-3530-4760-ae57-56aa48186e32" providerId="ADAL" clId="{BE662FF5-BF61-445D-93AE-0F78C86FFEDC}" dt="2022-09-27T13:38:43.799" v="171" actId="20577"/>
        <pc:sldMkLst>
          <pc:docMk/>
          <pc:sldMk cId="0" sldId="257"/>
        </pc:sldMkLst>
        <pc:spChg chg="mod">
          <ac:chgData name="Alain Sultan" userId="2b0808dc-3530-4760-ae57-56aa48186e32" providerId="ADAL" clId="{BE662FF5-BF61-445D-93AE-0F78C86FFEDC}" dt="2022-09-27T13:27:24.857" v="110" actId="20577"/>
          <ac:spMkLst>
            <pc:docMk/>
            <pc:sldMk cId="0" sldId="257"/>
            <ac:spMk id="4098" creationId="{00000000-0000-0000-0000-000000000000}"/>
          </ac:spMkLst>
        </pc:spChg>
        <pc:spChg chg="mod">
          <ac:chgData name="Alain Sultan" userId="2b0808dc-3530-4760-ae57-56aa48186e32" providerId="ADAL" clId="{BE662FF5-BF61-445D-93AE-0F78C86FFEDC}" dt="2022-09-27T13:38:43.799" v="171" actId="20577"/>
          <ac:spMkLst>
            <pc:docMk/>
            <pc:sldMk cId="0" sldId="257"/>
            <ac:spMk id="4102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3.932" v="141" actId="6549"/>
        <pc:sldMkLst>
          <pc:docMk/>
          <pc:sldMk cId="0" sldId="260"/>
        </pc:sldMkLst>
        <pc:spChg chg="mod">
          <ac:chgData name="Alain Sultan" userId="2b0808dc-3530-4760-ae57-56aa48186e32" providerId="ADAL" clId="{BE662FF5-BF61-445D-93AE-0F78C86FFEDC}" dt="2022-09-27T13:30:13.932" v="141" actId="6549"/>
          <ac:spMkLst>
            <pc:docMk/>
            <pc:sldMk cId="0" sldId="260"/>
            <ac:spMk id="9218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18.712" v="142" actId="6549"/>
        <pc:sldMkLst>
          <pc:docMk/>
          <pc:sldMk cId="0" sldId="261"/>
        </pc:sldMkLst>
        <pc:spChg chg="mod">
          <ac:chgData name="Alain Sultan" userId="2b0808dc-3530-4760-ae57-56aa48186e32" providerId="ADAL" clId="{BE662FF5-BF61-445D-93AE-0F78C86FFEDC}" dt="2022-09-27T13:30:18.712" v="142" actId="6549"/>
          <ac:spMkLst>
            <pc:docMk/>
            <pc:sldMk cId="0" sldId="261"/>
            <ac:spMk id="8194" creationId="{00000000-0000-0000-0000-000000000000}"/>
          </ac:spMkLst>
        </pc:spChg>
      </pc:sldChg>
      <pc:sldChg chg="modSp mod">
        <pc:chgData name="Alain Sultan" userId="2b0808dc-3530-4760-ae57-56aa48186e32" providerId="ADAL" clId="{BE662FF5-BF61-445D-93AE-0F78C86FFEDC}" dt="2022-09-27T13:30:30.307" v="143" actId="6549"/>
        <pc:sldMkLst>
          <pc:docMk/>
          <pc:sldMk cId="36032715" sldId="264"/>
        </pc:sldMkLst>
        <pc:spChg chg="mod">
          <ac:chgData name="Alain Sultan" userId="2b0808dc-3530-4760-ae57-56aa48186e32" providerId="ADAL" clId="{BE662FF5-BF61-445D-93AE-0F78C86FFEDC}" dt="2022-09-27T13:30:30.307" v="143" actId="6549"/>
          <ac:spMkLst>
            <pc:docMk/>
            <pc:sldMk cId="36032715" sldId="264"/>
            <ac:spMk id="5122" creationId="{00000000-0000-0000-0000-000000000000}"/>
          </ac:spMkLst>
        </pc:spChg>
      </pc:sldChg>
      <pc:sldChg chg="add del">
        <pc:chgData name="Alain Sultan" userId="2b0808dc-3530-4760-ae57-56aa48186e32" providerId="ADAL" clId="{BE662FF5-BF61-445D-93AE-0F78C86FFEDC}" dt="2022-09-27T13:25:22.939" v="71" actId="47"/>
        <pc:sldMkLst>
          <pc:docMk/>
          <pc:sldMk cId="0" sldId="1119"/>
        </pc:sldMkLst>
      </pc:sldChg>
      <pc:sldMasterChg chg="delSldLayout">
        <pc:chgData name="Alain Sultan" userId="2b0808dc-3530-4760-ae57-56aa48186e32" providerId="ADAL" clId="{BE662FF5-BF61-445D-93AE-0F78C86FFEDC}" dt="2022-09-27T13:25:22.939" v="71" actId="47"/>
        <pc:sldMasterMkLst>
          <pc:docMk/>
          <pc:sldMasterMk cId="0" sldId="2147483648"/>
        </pc:sldMasterMkLst>
        <pc:sldLayoutChg chg="del">
          <pc:chgData name="Alain Sultan" userId="2b0808dc-3530-4760-ae57-56aa48186e32" providerId="ADAL" clId="{BE662FF5-BF61-445D-93AE-0F78C86FFEDC}" dt="2022-09-27T13:25:22.939" v="71" actId="47"/>
          <pc:sldLayoutMkLst>
            <pc:docMk/>
            <pc:sldMasterMk cId="0" sldId="2147483648"/>
            <pc:sldLayoutMk cId="2946441811" sldId="214748373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141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52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81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76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FS_ 5GSAT_Ph3 Status Update</a:t>
            </a:r>
            <a:br>
              <a:rPr lang="en-US" sz="3600" dirty="0"/>
            </a:br>
            <a:r>
              <a:rPr lang="en-US" sz="3600" dirty="0">
                <a:solidFill>
                  <a:srgbClr val="FF0000"/>
                </a:solidFill>
              </a:rPr>
              <a:t>Study on satellite access - Phase 3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sz="2400" dirty="0"/>
              <a:t>Rapporteur: Thierry </a:t>
            </a:r>
            <a:r>
              <a:rPr lang="en-US" sz="2400" dirty="0" err="1"/>
              <a:t>Bérisot</a:t>
            </a:r>
            <a:r>
              <a:rPr lang="en-US" sz="2400" dirty="0"/>
              <a:t>, Novamint</a:t>
            </a:r>
          </a:p>
          <a:p>
            <a:r>
              <a:rPr lang="en-US" sz="2400" dirty="0"/>
              <a:t>Co-Rapporteur: Xu Xia, China Telecom</a:t>
            </a:r>
            <a:endParaRPr lang="en-US" sz="2400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S1-230713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5754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#101</a:t>
            </a:r>
          </a:p>
          <a:p>
            <a:r>
              <a:rPr lang="en-GB" sz="1200" b="1" dirty="0"/>
              <a:t>Athens, Greece, 20 - 24 February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2060848"/>
            <a:ext cx="8353425" cy="4320902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overview </a:t>
            </a:r>
          </a:p>
          <a:p>
            <a:pPr lvl="1">
              <a:defRPr/>
            </a:pPr>
            <a:r>
              <a:rPr lang="en-GB" dirty="0" smtClean="0"/>
              <a:t>Agreed </a:t>
            </a:r>
            <a:r>
              <a:rPr lang="en-GB" dirty="0"/>
              <a:t>3 new use cases and potential requirements associated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Agreed 10 </a:t>
            </a:r>
            <a:r>
              <a:rPr lang="en-GB" dirty="0"/>
              <a:t>updated use cases and potential requirements </a:t>
            </a:r>
            <a:r>
              <a:rPr lang="en-GB" dirty="0" smtClean="0"/>
              <a:t>associated</a:t>
            </a:r>
          </a:p>
          <a:p>
            <a:pPr lvl="1">
              <a:defRPr/>
            </a:pPr>
            <a:r>
              <a:rPr lang="en-GB" dirty="0" smtClean="0"/>
              <a:t>Sent </a:t>
            </a:r>
            <a:r>
              <a:rPr lang="en-GB" dirty="0"/>
              <a:t>TR to SA for information </a:t>
            </a:r>
          </a:p>
          <a:p>
            <a:pPr>
              <a:defRPr/>
            </a:pPr>
            <a:r>
              <a:rPr lang="en-GB" dirty="0" smtClean="0"/>
              <a:t>New Work/Study Item Completion: 80%</a:t>
            </a:r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48C8C77A-606D-298A-E594-72DCCAF97F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57189"/>
              </p:ext>
            </p:extLst>
          </p:nvPr>
        </p:nvGraphicFramePr>
        <p:xfrm>
          <a:off x="467544" y="1412776"/>
          <a:ext cx="8180387" cy="554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Target 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(dd/mm/</a:t>
                      </a:r>
                      <a:r>
                        <a:rPr lang="en-GB" sz="700" dirty="0" err="1">
                          <a:solidFill>
                            <a:schemeClr val="tx1"/>
                          </a:solidFill>
                        </a:rPr>
                        <a:t>yyyy</a:t>
                      </a:r>
                      <a:r>
                        <a:rPr lang="en-GB" sz="7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Old %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370"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960016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satellite access - Phase 3 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FS_5GSAT_Ph3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JUN-23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55%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SP-220679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aseline="0" dirty="0" smtClean="0">
                          <a:solidFill>
                            <a:schemeClr val="tx1"/>
                          </a:solidFill>
                        </a:rPr>
                        <a:t>3 new use cases, 10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Updates,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</a:rPr>
                        <a:t> overview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SA1#102 </a:t>
            </a:r>
            <a:r>
              <a:rPr lang="en-GB" dirty="0" smtClean="0"/>
              <a:t>(May </a:t>
            </a:r>
            <a:r>
              <a:rPr lang="en-GB" dirty="0"/>
              <a:t>2023): 100%</a:t>
            </a:r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573208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 smtClean="0"/>
              <a:t>For consolidation preparation in April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355670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413897" cy="782637"/>
          </a:xfrm>
        </p:spPr>
        <p:txBody>
          <a:bodyPr/>
          <a:lstStyle/>
          <a:p>
            <a:r>
              <a:rPr lang="en-US" sz="3200"/>
              <a:t>FS_ </a:t>
            </a:r>
            <a:r>
              <a:rPr lang="en-US" sz="3200" smtClean="0"/>
              <a:t>5GSAT_Ph3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SA#99 (03/2023)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78264055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</a:t>
            </a:r>
            <a:r>
              <a:rPr lang="en-GB" sz="2400" dirty="0" smtClean="0"/>
              <a:t>at SA1#98e and </a:t>
            </a:r>
            <a:r>
              <a:rPr lang="en-GB" sz="2400" dirty="0"/>
              <a:t>approved </a:t>
            </a:r>
            <a:r>
              <a:rPr lang="en-GB" sz="2400" dirty="0" smtClean="0"/>
              <a:t>at SA#96e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SP-220679</a:t>
            </a:r>
          </a:p>
          <a:p>
            <a:pPr lvl="1"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SA1#99e: </a:t>
            </a:r>
            <a:r>
              <a:rPr lang="en-GB" sz="2000" dirty="0" smtClean="0"/>
              <a:t>35%</a:t>
            </a:r>
          </a:p>
          <a:p>
            <a:pPr lvl="1">
              <a:defRPr/>
            </a:pPr>
            <a:r>
              <a:rPr lang="en-GB" sz="2000" dirty="0" smtClean="0"/>
              <a:t>SA1#100: </a:t>
            </a:r>
            <a:r>
              <a:rPr lang="en-GB" sz="2000" dirty="0" smtClean="0"/>
              <a:t>55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SA1#101: 80%</a:t>
            </a:r>
            <a:endParaRPr lang="en-GB" sz="2000" dirty="0"/>
          </a:p>
          <a:p>
            <a:pPr lvl="1">
              <a:defRPr/>
            </a:pPr>
            <a:endParaRPr lang="en-GB" sz="2000" dirty="0" smtClean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853042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251</TotalTime>
  <Words>270</Words>
  <Application>Microsoft Macintosh PowerPoint</Application>
  <PresentationFormat>On-screen Show (4:3)</PresentationFormat>
  <Paragraphs>74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Bookman Old Style</vt:lpstr>
      <vt:lpstr>Times New Roman</vt:lpstr>
      <vt:lpstr>Arial</vt:lpstr>
      <vt:lpstr>Blank Presentation</vt:lpstr>
      <vt:lpstr>FS_ 5GSAT_Ph3 Status Update Study on satellite access - Phase 3</vt:lpstr>
      <vt:lpstr>FS_ 5GSAT_Ph3 Progress</vt:lpstr>
      <vt:lpstr>FS_ 5GSAT_Ph3 Planning</vt:lpstr>
      <vt:lpstr>Work plan between meetings</vt:lpstr>
      <vt:lpstr>FS_ 5GSAT_Ph3 Completion Date</vt:lpstr>
      <vt:lpstr>FS_ 5GSAT_Ph3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356</cp:revision>
  <cp:lastPrinted>2000-01-14T10:02:55Z</cp:lastPrinted>
  <dcterms:created xsi:type="dcterms:W3CDTF">1999-11-22T09:19:47Z</dcterms:created>
  <dcterms:modified xsi:type="dcterms:W3CDTF">2023-02-24T13:02:44Z</dcterms:modified>
  <cp:category>Presentation</cp:category>
</cp:coreProperties>
</file>