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9" r:id="rId3"/>
    <p:sldId id="271" r:id="rId4"/>
    <p:sldId id="272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140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76CBD32A-C89A-4605-85CE-13A8E0A0D921}"/>
    <pc:docChg chg="custSel modSld">
      <pc:chgData name="Peter Bleckert" userId="6ce25968-6715-4e31-8ac5-8abaa54ed075" providerId="ADAL" clId="{76CBD32A-C89A-4605-85CE-13A8E0A0D921}" dt="2023-02-24T08:11:37.571" v="103" actId="20577"/>
      <pc:docMkLst>
        <pc:docMk/>
      </pc:docMkLst>
      <pc:sldChg chg="modSp mod">
        <pc:chgData name="Peter Bleckert" userId="6ce25968-6715-4e31-8ac5-8abaa54ed075" providerId="ADAL" clId="{76CBD32A-C89A-4605-85CE-13A8E0A0D921}" dt="2023-02-24T08:07:17.593" v="8" actId="20577"/>
        <pc:sldMkLst>
          <pc:docMk/>
          <pc:sldMk cId="0" sldId="257"/>
        </pc:sldMkLst>
        <pc:spChg chg="mod">
          <ac:chgData name="Peter Bleckert" userId="6ce25968-6715-4e31-8ac5-8abaa54ed075" providerId="ADAL" clId="{76CBD32A-C89A-4605-85CE-13A8E0A0D921}" dt="2023-02-24T08:07:11.993" v="7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Peter Bleckert" userId="6ce25968-6715-4e31-8ac5-8abaa54ed075" providerId="ADAL" clId="{76CBD32A-C89A-4605-85CE-13A8E0A0D921}" dt="2023-02-24T08:07:17.593" v="8" actId="20577"/>
          <ac:spMkLst>
            <pc:docMk/>
            <pc:sldMk cId="0" sldId="257"/>
            <ac:spMk id="4099" creationId="{00000000-0000-0000-0000-000000000000}"/>
          </ac:spMkLst>
        </pc:spChg>
        <pc:spChg chg="mod">
          <ac:chgData name="Peter Bleckert" userId="6ce25968-6715-4e31-8ac5-8abaa54ed075" providerId="ADAL" clId="{76CBD32A-C89A-4605-85CE-13A8E0A0D921}" dt="2023-02-24T08:06:48.333" v="5" actId="20577"/>
          <ac:spMkLst>
            <pc:docMk/>
            <pc:sldMk cId="0" sldId="257"/>
            <ac:spMk id="4100" creationId="{00000000-0000-0000-0000-000000000000}"/>
          </ac:spMkLst>
        </pc:spChg>
      </pc:sldChg>
      <pc:sldChg chg="modSp mod">
        <pc:chgData name="Peter Bleckert" userId="6ce25968-6715-4e31-8ac5-8abaa54ed075" providerId="ADAL" clId="{76CBD32A-C89A-4605-85CE-13A8E0A0D921}" dt="2023-02-24T08:11:37.571" v="103" actId="20577"/>
        <pc:sldMkLst>
          <pc:docMk/>
          <pc:sldMk cId="0" sldId="269"/>
        </pc:sldMkLst>
        <pc:spChg chg="mod">
          <ac:chgData name="Peter Bleckert" userId="6ce25968-6715-4e31-8ac5-8abaa54ed075" providerId="ADAL" clId="{76CBD32A-C89A-4605-85CE-13A8E0A0D921}" dt="2023-02-24T08:08:22.658" v="40" actId="20577"/>
          <ac:spMkLst>
            <pc:docMk/>
            <pc:sldMk cId="0" sldId="269"/>
            <ac:spMk id="6146" creationId="{00000000-0000-0000-0000-000000000000}"/>
          </ac:spMkLst>
        </pc:spChg>
        <pc:spChg chg="mod">
          <ac:chgData name="Peter Bleckert" userId="6ce25968-6715-4e31-8ac5-8abaa54ed075" providerId="ADAL" clId="{76CBD32A-C89A-4605-85CE-13A8E0A0D921}" dt="2023-02-24T08:11:37.571" v="103" actId="20577"/>
          <ac:spMkLst>
            <pc:docMk/>
            <pc:sldMk cId="0" sldId="269"/>
            <ac:spMk id="7171" creationId="{00000000-0000-0000-0000-000000000000}"/>
          </ac:spMkLst>
        </pc:spChg>
      </pc:sldChg>
      <pc:sldChg chg="modSp mod">
        <pc:chgData name="Peter Bleckert" userId="6ce25968-6715-4e31-8ac5-8abaa54ed075" providerId="ADAL" clId="{76CBD32A-C89A-4605-85CE-13A8E0A0D921}" dt="2023-02-24T08:08:27.816" v="43" actId="20577"/>
        <pc:sldMkLst>
          <pc:docMk/>
          <pc:sldMk cId="0" sldId="271"/>
        </pc:sldMkLst>
        <pc:spChg chg="mod">
          <ac:chgData name="Peter Bleckert" userId="6ce25968-6715-4e31-8ac5-8abaa54ed075" providerId="ADAL" clId="{76CBD32A-C89A-4605-85CE-13A8E0A0D921}" dt="2023-02-24T08:08:27.816" v="43" actId="20577"/>
          <ac:spMkLst>
            <pc:docMk/>
            <pc:sldMk cId="0" sldId="271"/>
            <ac:spMk id="8194" creationId="{00000000-0000-0000-0000-000000000000}"/>
          </ac:spMkLst>
        </pc:spChg>
        <pc:spChg chg="mod">
          <ac:chgData name="Peter Bleckert" userId="6ce25968-6715-4e31-8ac5-8abaa54ed075" providerId="ADAL" clId="{76CBD32A-C89A-4605-85CE-13A8E0A0D921}" dt="2023-02-24T08:08:12.872" v="37" actId="20577"/>
          <ac:spMkLst>
            <pc:docMk/>
            <pc:sldMk cId="0" sldId="271"/>
            <ac:spMk id="9219" creationId="{00000000-0000-0000-0000-000000000000}"/>
          </ac:spMkLst>
        </pc:spChg>
      </pc:sldChg>
      <pc:sldChg chg="modSp mod">
        <pc:chgData name="Peter Bleckert" userId="6ce25968-6715-4e31-8ac5-8abaa54ed075" providerId="ADAL" clId="{76CBD32A-C89A-4605-85CE-13A8E0A0D921}" dt="2023-02-24T08:09:33.829" v="79" actId="20577"/>
        <pc:sldMkLst>
          <pc:docMk/>
          <pc:sldMk cId="1194705616" sldId="272"/>
        </pc:sldMkLst>
        <pc:spChg chg="mod">
          <ac:chgData name="Peter Bleckert" userId="6ce25968-6715-4e31-8ac5-8abaa54ed075" providerId="ADAL" clId="{76CBD32A-C89A-4605-85CE-13A8E0A0D921}" dt="2023-02-24T08:08:37.135" v="46" actId="20577"/>
          <ac:spMkLst>
            <pc:docMk/>
            <pc:sldMk cId="1194705616" sldId="272"/>
            <ac:spMk id="5122" creationId="{00000000-0000-0000-0000-000000000000}"/>
          </ac:spMkLst>
        </pc:spChg>
        <pc:spChg chg="mod">
          <ac:chgData name="Peter Bleckert" userId="6ce25968-6715-4e31-8ac5-8abaa54ed075" providerId="ADAL" clId="{76CBD32A-C89A-4605-85CE-13A8E0A0D921}" dt="2023-02-24T08:09:33.829" v="79" actId="20577"/>
          <ac:spMkLst>
            <pc:docMk/>
            <pc:sldMk cId="1194705616" sldId="272"/>
            <ac:spMk id="5123" creationId="{00000000-0000-0000-0000-000000000000}"/>
          </ac:spMkLst>
        </pc:spChg>
      </pc:sldChg>
    </pc:docChg>
  </pc:docChgLst>
  <pc:docChgLst>
    <pc:chgData name="Peter Bleckert" userId="6ce25968-6715-4e31-8ac5-8abaa54ed075" providerId="ADAL" clId="{A457482C-820E-4722-B63F-8B0F41DC92FB}"/>
    <pc:docChg chg="delSld">
      <pc:chgData name="Peter Bleckert" userId="6ce25968-6715-4e31-8ac5-8abaa54ed075" providerId="ADAL" clId="{A457482C-820E-4722-B63F-8B0F41DC92FB}" dt="2022-11-18T09:04:55.174" v="0" actId="47"/>
      <pc:docMkLst>
        <pc:docMk/>
      </pc:docMkLst>
      <pc:sldChg chg="del">
        <pc:chgData name="Peter Bleckert" userId="6ce25968-6715-4e31-8ac5-8abaa54ed075" providerId="ADAL" clId="{A457482C-820E-4722-B63F-8B0F41DC92FB}" dt="2022-11-18T09:04:55.174" v="0" actId="47"/>
        <pc:sldMkLst>
          <pc:docMk/>
          <pc:sldMk cId="36032715" sldId="2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RVAS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Roaming value-added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RVAS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S1-230712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Toulouse</a:t>
            </a:r>
            <a:r>
              <a:rPr lang="en-GB" sz="1200" b="1"/>
              <a:t>, France, 14 </a:t>
            </a:r>
            <a:r>
              <a:rPr lang="en-GB" sz="1200" b="1" dirty="0"/>
              <a:t>– 18 November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RVAS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marL="457200" lvl="1" indent="0">
              <a:buNone/>
              <a:defRPr/>
            </a:pPr>
            <a:r>
              <a:rPr lang="en-GB" dirty="0"/>
              <a:t>Agreed the following:</a:t>
            </a:r>
          </a:p>
          <a:p>
            <a:pPr lvl="1">
              <a:defRPr/>
            </a:pPr>
            <a:r>
              <a:rPr lang="en-US" dirty="0"/>
              <a:t>RVAS WID (S1-230334)</a:t>
            </a:r>
          </a:p>
          <a:p>
            <a:pPr lvl="1">
              <a:defRPr/>
            </a:pPr>
            <a:r>
              <a:rPr lang="en-US" dirty="0"/>
              <a:t>CR to TS 22.261 (S1-230688)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RVAS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SA#99 (03/2203)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RVAS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The WID and CR have been Agreed at SA1#101</a:t>
            </a:r>
          </a:p>
          <a:p>
            <a:pPr lvl="1">
              <a:defRPr/>
            </a:pPr>
            <a:endParaRPr lang="en-GB" sz="20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SA1#101 100%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19470561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208</TotalTime>
  <Words>110</Words>
  <Application>Microsoft Office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RVAS Status Update Roaming value-added services</vt:lpstr>
      <vt:lpstr>RVAS Progress</vt:lpstr>
      <vt:lpstr>RVAS Completion Date</vt:lpstr>
      <vt:lpstr>RVAS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</cp:lastModifiedBy>
  <cp:revision>345</cp:revision>
  <cp:lastPrinted>2000-01-14T10:02:55Z</cp:lastPrinted>
  <dcterms:created xsi:type="dcterms:W3CDTF">1999-11-22T09:19:47Z</dcterms:created>
  <dcterms:modified xsi:type="dcterms:W3CDTF">2023-02-24T08:11:45Z</dcterms:modified>
  <cp:category>Presentation</cp:category>
</cp:coreProperties>
</file>