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0" r:id="rId4"/>
    <p:sldId id="267" r:id="rId5"/>
    <p:sldId id="261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>
        <p:scale>
          <a:sx n="80" d="100"/>
          <a:sy n="80" d="100"/>
        </p:scale>
        <p:origin x="844" y="44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FS_AIML_MT_Ph2 Status Update</a:t>
            </a:r>
            <a:br>
              <a:rPr lang="en-US" dirty="0"/>
            </a:br>
            <a:r>
              <a:rPr lang="en-US" altLang="zh-CN" dirty="0">
                <a:solidFill>
                  <a:srgbClr val="FF0000"/>
                </a:solidFill>
              </a:rPr>
              <a:t>Study on AI/ML Model Transfer Phase 2 in 5GS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980656"/>
            <a:ext cx="6400800" cy="1752600"/>
          </a:xfrm>
        </p:spPr>
        <p:txBody>
          <a:bodyPr/>
          <a:lstStyle/>
          <a:p>
            <a:r>
              <a:rPr lang="en-US" dirty="0"/>
              <a:t>Yang Xu</a:t>
            </a:r>
          </a:p>
          <a:p>
            <a:r>
              <a:rPr lang="en-US" dirty="0"/>
              <a:t>OPPO</a:t>
            </a:r>
          </a:p>
          <a:p>
            <a:r>
              <a:rPr lang="en-US" dirty="0"/>
              <a:t>FS_AIML_MT_Ph2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S1-230711</a:t>
            </a:r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7" name="Text Box 5">
            <a:extLst>
              <a:ext uri="{FF2B5EF4-FFF2-40B4-BE49-F238E27FC236}">
                <a16:creationId xmlns:a16="http://schemas.microsoft.com/office/drawing/2014/main" id="{DC6A298D-3F30-4F0C-9ACB-01E3A7D5E6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291263"/>
            <a:ext cx="2864375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#100</a:t>
            </a:r>
          </a:p>
          <a:p>
            <a:r>
              <a:rPr lang="en-GB" sz="1200" b="1" dirty="0"/>
              <a:t>Electronic Meeting, 14 - 18 Nov. 2022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179512" y="476250"/>
            <a:ext cx="7485905" cy="782637"/>
          </a:xfrm>
        </p:spPr>
        <p:txBody>
          <a:bodyPr/>
          <a:lstStyle/>
          <a:p>
            <a:r>
              <a:rPr lang="en-GB" dirty="0"/>
              <a:t>FS_AIML_MT_Phase2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000" dirty="0"/>
              <a:t>Progress made at this meeting</a:t>
            </a:r>
          </a:p>
          <a:p>
            <a:pPr lvl="1"/>
            <a:r>
              <a:rPr lang="en-GB" altLang="zh-CN" sz="1800" dirty="0">
                <a:ea typeface="宋体" charset="-122"/>
              </a:rPr>
              <a:t>3 new use case were agreed, and 4 updates to existing use cases </a:t>
            </a:r>
            <a:r>
              <a:rPr lang="en-GB" altLang="zh-CN" sz="1800" dirty="0"/>
              <a:t>were</a:t>
            </a:r>
            <a:r>
              <a:rPr lang="en-GB" altLang="zh-CN" sz="1800" dirty="0">
                <a:ea typeface="宋体" charset="-122"/>
              </a:rPr>
              <a:t> agreed and start some discussion of CPR as below:</a:t>
            </a:r>
          </a:p>
          <a:p>
            <a:pPr lvl="2"/>
            <a:r>
              <a:rPr lang="en-GB" altLang="zh-CN" sz="1400" dirty="0"/>
              <a:t>New use-case on local AI/ML model split on factory robots</a:t>
            </a:r>
          </a:p>
          <a:p>
            <a:pPr lvl="2"/>
            <a:r>
              <a:rPr lang="en-GB" altLang="zh-CN" sz="1400" dirty="0"/>
              <a:t>New use case of 5GS assisted distributed joint inference</a:t>
            </a:r>
          </a:p>
          <a:p>
            <a:pPr lvl="2"/>
            <a:r>
              <a:rPr lang="en-GB" altLang="zh-CN" sz="1400" dirty="0"/>
              <a:t>5GS assisted transfer learning for vehicle trajectory prediction</a:t>
            </a:r>
          </a:p>
          <a:p>
            <a:pPr lvl="2"/>
            <a:r>
              <a:rPr lang="en-GB" altLang="zh-CN" sz="1400" dirty="0"/>
              <a:t>Pseudo-CR on corrections to clause 2 and 5</a:t>
            </a:r>
          </a:p>
          <a:p>
            <a:pPr lvl="2"/>
            <a:r>
              <a:rPr lang="en-GB" altLang="zh-CN" sz="1400" dirty="0"/>
              <a:t>Update on AI Model Transfer Management through Direct Device Connection</a:t>
            </a:r>
          </a:p>
          <a:p>
            <a:pPr lvl="2"/>
            <a:r>
              <a:rPr lang="en-GB" altLang="zh-CN" sz="1400" dirty="0"/>
              <a:t>Update of Use Case - Direct device connection based federated </a:t>
            </a:r>
            <a:r>
              <a:rPr lang="en-GB" altLang="zh-CN" sz="1400" dirty="0" err="1"/>
              <a:t>learing</a:t>
            </a:r>
            <a:endParaRPr lang="en-GB" altLang="zh-CN" sz="1400" dirty="0"/>
          </a:p>
          <a:p>
            <a:pPr lvl="2"/>
            <a:r>
              <a:rPr lang="en-GB" altLang="zh-CN" sz="1400" dirty="0"/>
              <a:t>Update of Use case – Proximity based work task offloading for AI/ML inference</a:t>
            </a:r>
          </a:p>
          <a:p>
            <a:pPr lvl="2"/>
            <a:r>
              <a:rPr lang="en-GB" altLang="zh-CN" sz="1400" dirty="0"/>
              <a:t>Consolidation on Functional Requirement of AIML-Ph2</a:t>
            </a:r>
            <a:r>
              <a:rPr lang="en-US" altLang="zh-CN" sz="1400" dirty="0"/>
              <a:t> </a:t>
            </a:r>
          </a:p>
          <a:p>
            <a:pPr>
              <a:defRPr/>
            </a:pPr>
            <a:r>
              <a:rPr lang="en-GB" sz="2000" dirty="0"/>
              <a:t>Work/Study Item Completion: 75% (50-&gt;75%)</a:t>
            </a:r>
          </a:p>
          <a:p>
            <a:pPr>
              <a:defRPr/>
            </a:pPr>
            <a:r>
              <a:rPr lang="en-GB" sz="2000" dirty="0"/>
              <a:t>Controversial issues</a:t>
            </a:r>
          </a:p>
          <a:p>
            <a:pPr lvl="1">
              <a:defRPr/>
            </a:pPr>
            <a:r>
              <a:rPr lang="en-GB" sz="1800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FS_AMMT 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Planning for subsequent meetings</a:t>
            </a:r>
          </a:p>
          <a:p>
            <a:pPr lvl="1">
              <a:defRPr/>
            </a:pPr>
            <a:r>
              <a:rPr lang="en-GB" altLang="zh-CN" dirty="0"/>
              <a:t>SA1#102 (May 2023): 100%</a:t>
            </a:r>
          </a:p>
          <a:p>
            <a:pPr marL="457200" lvl="1" indent="0">
              <a:buNone/>
              <a:defRPr/>
            </a:pPr>
            <a:r>
              <a:rPr lang="en-GB" dirty="0"/>
              <a:t>   </a:t>
            </a:r>
            <a:r>
              <a:rPr lang="en-GB" sz="2000" dirty="0"/>
              <a:t>Final consolidation of potential requirement</a:t>
            </a:r>
          </a:p>
          <a:p>
            <a:pPr marL="457200" lvl="1" indent="0">
              <a:buNone/>
              <a:defRPr/>
            </a:pPr>
            <a:r>
              <a:rPr lang="en-GB" sz="2000" dirty="0"/>
              <a:t>   Start normative work</a:t>
            </a:r>
          </a:p>
          <a:p>
            <a:pPr marL="457200" lvl="1" indent="0">
              <a:buNone/>
              <a:defRPr/>
            </a:pPr>
            <a:endParaRPr lang="en-GB" sz="2000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Email discussion </a:t>
            </a:r>
          </a:p>
          <a:p>
            <a:pPr lvl="1">
              <a:defRPr/>
            </a:pPr>
            <a:r>
              <a:rPr lang="en-GB" dirty="0"/>
              <a:t>Will be arranged if necessary.</a:t>
            </a:r>
          </a:p>
          <a:p>
            <a:pPr>
              <a:defRPr/>
            </a:pPr>
            <a:r>
              <a:rPr lang="en-GB" dirty="0"/>
              <a:t>Telephone conference</a:t>
            </a:r>
          </a:p>
          <a:p>
            <a:pPr lvl="1">
              <a:defRPr/>
            </a:pPr>
            <a:r>
              <a:rPr lang="en-GB" dirty="0"/>
              <a:t>Will be arranged if necessary.</a:t>
            </a:r>
          </a:p>
          <a:p>
            <a:pPr marL="457200" lvl="1" indent="0">
              <a:buNone/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7197873" cy="782637"/>
          </a:xfrm>
        </p:spPr>
        <p:txBody>
          <a:bodyPr/>
          <a:lstStyle/>
          <a:p>
            <a:r>
              <a:rPr lang="en-GB" dirty="0"/>
              <a:t>FS_AIML_MT_Ph2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8463" y="1556792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information: SA#99 (03/2023)</a:t>
            </a:r>
          </a:p>
          <a:p>
            <a:pPr lvl="1">
              <a:defRPr/>
            </a:pPr>
            <a:r>
              <a:rPr lang="en-GB" sz="2000" dirty="0"/>
              <a:t>For approval: SA#100 (06/2023)</a:t>
            </a:r>
          </a:p>
          <a:p>
            <a:pPr lvl="1">
              <a:defRPr/>
            </a:pPr>
            <a:endParaRPr lang="en-GB" sz="2000" dirty="0"/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Yes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FS_AIML_MT_Ph2</a:t>
            </a:r>
            <a:r>
              <a:rPr lang="en-US" dirty="0"/>
              <a:t> </a:t>
            </a:r>
            <a:r>
              <a:rPr lang="en-GB" dirty="0"/>
              <a:t>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Study Item was agreed at SA1#97e</a:t>
            </a:r>
          </a:p>
          <a:p>
            <a:pPr lvl="1"/>
            <a:r>
              <a:rPr lang="en-GB" sz="2000" dirty="0"/>
              <a:t>Approved WID is in </a:t>
            </a:r>
            <a:r>
              <a:rPr lang="en-GB" sz="2000" dirty="0" err="1"/>
              <a:t>tdoc</a:t>
            </a:r>
            <a:r>
              <a:rPr lang="en-GB" sz="2000" dirty="0"/>
              <a:t> SP-220083</a:t>
            </a:r>
            <a:endParaRPr lang="en-GB" sz="2400" dirty="0"/>
          </a:p>
          <a:p>
            <a:pPr lvl="1">
              <a:defRPr/>
            </a:pPr>
            <a:r>
              <a:rPr lang="en-GB" sz="2000" dirty="0"/>
              <a:t>SA1#96e – SID in </a:t>
            </a:r>
            <a:r>
              <a:rPr lang="en-GB" sz="2000" dirty="0" err="1"/>
              <a:t>tdoc</a:t>
            </a:r>
            <a:r>
              <a:rPr lang="en-GB" sz="2000" dirty="0"/>
              <a:t> S1-214039 was noted</a:t>
            </a:r>
          </a:p>
          <a:p>
            <a:pPr lvl="1">
              <a:defRPr/>
            </a:pPr>
            <a:r>
              <a:rPr lang="en-GB" sz="2000" dirty="0"/>
              <a:t>SA1#97e – SID in </a:t>
            </a:r>
            <a:r>
              <a:rPr lang="en-GB" sz="2000" dirty="0" err="1"/>
              <a:t>tdoc</a:t>
            </a:r>
            <a:r>
              <a:rPr lang="en-GB" sz="2000" dirty="0"/>
              <a:t> S1-220039 was agreed</a:t>
            </a:r>
          </a:p>
          <a:p>
            <a:pPr lvl="1">
              <a:defRPr/>
            </a:pPr>
            <a:r>
              <a:rPr lang="en-GB" sz="2000" dirty="0"/>
              <a:t>SA1#98e – SID were updated and TR were agreed</a:t>
            </a:r>
          </a:p>
          <a:p>
            <a:pPr lvl="1">
              <a:defRPr/>
            </a:pPr>
            <a:r>
              <a:rPr lang="en-GB" sz="2000" dirty="0"/>
              <a:t>SA1#99e – Introduction, Overview, scope were agreed, three new use cases were agreed</a:t>
            </a:r>
          </a:p>
          <a:p>
            <a:pPr lvl="1">
              <a:defRPr/>
            </a:pPr>
            <a:r>
              <a:rPr lang="en-GB" sz="2000" dirty="0"/>
              <a:t>SA1#100 – new Use case, Updates of existing </a:t>
            </a:r>
            <a:r>
              <a:rPr lang="en-GB" sz="2000" dirty="0" err="1"/>
              <a:t>usecases</a:t>
            </a:r>
            <a:endParaRPr lang="en-GB" sz="2000" dirty="0"/>
          </a:p>
          <a:p>
            <a:pPr lvl="1">
              <a:defRPr/>
            </a:pPr>
            <a:r>
              <a:rPr lang="en-GB" sz="2000" dirty="0"/>
              <a:t>SA1#101 – new use case, updates of existing use cases, start consolidation discussion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1334</TotalTime>
  <Words>367</Words>
  <Application>Microsoft Office PowerPoint</Application>
  <PresentationFormat>全屏显示(4:3)</PresentationFormat>
  <Paragraphs>58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1" baseType="lpstr">
      <vt:lpstr>宋体</vt:lpstr>
      <vt:lpstr>Arial</vt:lpstr>
      <vt:lpstr>Bookman Old Style</vt:lpstr>
      <vt:lpstr>Times New Roman</vt:lpstr>
      <vt:lpstr>Blank Presentation</vt:lpstr>
      <vt:lpstr>FS_AIML_MT_Ph2 Status Update Study on AI/ML Model Transfer Phase 2 in 5GS</vt:lpstr>
      <vt:lpstr>FS_AIML_MT_Phase2 Progress</vt:lpstr>
      <vt:lpstr>FS_AMMT Planning</vt:lpstr>
      <vt:lpstr>Work plan between meetings</vt:lpstr>
      <vt:lpstr>FS_AIML_MT_Ph2 Completion Date</vt:lpstr>
      <vt:lpstr>FS_AIML_MT_Ph2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OPPO0223</cp:lastModifiedBy>
  <cp:revision>353</cp:revision>
  <cp:lastPrinted>2000-01-14T10:02:55Z</cp:lastPrinted>
  <dcterms:created xsi:type="dcterms:W3CDTF">1999-11-22T09:19:47Z</dcterms:created>
  <dcterms:modified xsi:type="dcterms:W3CDTF">2023-02-24T13:33:44Z</dcterms:modified>
  <cp:category>Presentation</cp:category>
</cp:coreProperties>
</file>