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7" r:id="rId3"/>
    <p:sldId id="256" r:id="rId5"/>
    <p:sldId id="260" r:id="rId6"/>
    <p:sldId id="267" r:id="rId7"/>
    <p:sldId id="261" r:id="rId8"/>
    <p:sldId id="264" r:id="rId9"/>
  </p:sldIdLst>
  <p:sldSz cx="9144000" cy="6858000" type="screen4x3"/>
  <p:notesSz cx="6732270" cy="9855200"/>
  <p:custDataLst>
    <p:tags r:id="rId14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936" y="44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GB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  <a:endParaRPr lang="en-GB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FS_NetShare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Network Sharing Aspect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Qun Wei</a:t>
            </a:r>
            <a:endParaRPr lang="en-US" dirty="0"/>
          </a:p>
          <a:p>
            <a:r>
              <a:rPr lang="en-US" dirty="0"/>
              <a:t>China Unicom</a:t>
            </a:r>
            <a:endParaRPr lang="en-US" dirty="0"/>
          </a:p>
          <a:p>
            <a:r>
              <a:rPr lang="en-US" dirty="0">
                <a:sym typeface="+mn-ea"/>
              </a:rPr>
              <a:t>FS_NetShare</a:t>
            </a:r>
            <a:r>
              <a:rPr lang="en-US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S1-230709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30525" cy="53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US" altLang="en-GB" sz="1200" b="1" dirty="0"/>
              <a:t>101</a:t>
            </a:r>
            <a:endParaRPr lang="en-GB" sz="1200" b="1" dirty="0"/>
          </a:p>
          <a:p>
            <a:pPr algn="l"/>
            <a:r>
              <a:rPr sz="1200" b="1" dirty="0"/>
              <a:t>Athens, Greece, 20 - 24 February 2023</a:t>
            </a:r>
            <a:endParaRPr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FS_NetShare Progress</a:t>
            </a:r>
            <a:endParaRPr lang="en-GB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endParaRPr lang="en-GB" dirty="0"/>
          </a:p>
          <a:p>
            <a:pPr lvl="1">
              <a:defRPr/>
            </a:pPr>
            <a:r>
              <a:rPr lang="en-US" altLang="en-GB" dirty="0"/>
              <a:t>Numbers </a:t>
            </a:r>
            <a:r>
              <a:rPr lang="en-US" altLang="zh-CN" dirty="0"/>
              <a:t>discussed this meeting </a:t>
            </a:r>
            <a:r>
              <a:rPr lang="en-US" altLang="en-GB" dirty="0"/>
              <a:t>are listed: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US" altLang="zh-CN" dirty="0"/>
          </a:p>
          <a:p>
            <a:pPr marL="457200" lvl="1" indent="0">
              <a:buFontTx/>
              <a:buNone/>
              <a:defRPr/>
            </a:pPr>
            <a:r>
              <a:rPr lang="en-US" altLang="zh-CN" dirty="0"/>
              <a:t>TR </a:t>
            </a:r>
            <a:r>
              <a:rPr lang="zh-CN" altLang="en-US" dirty="0"/>
              <a:t>：</a:t>
            </a:r>
            <a:endParaRPr lang="en-US" altLang="zh-CN" dirty="0"/>
          </a:p>
          <a:p>
            <a:pPr marL="857250" lvl="2" indent="0">
              <a:buNone/>
              <a:defRPr/>
            </a:pPr>
            <a:r>
              <a:rPr lang="en-GB" altLang="zh-CN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-TR 22.851v</a:t>
            </a:r>
            <a:r>
              <a:rPr lang="en-US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1.0.0</a:t>
            </a:r>
            <a:r>
              <a:rPr lang="en-GB" altLang="zh-CN" sz="14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Study on Network Sharing Aspects</a:t>
            </a:r>
            <a:endParaRPr lang="en-GB" altLang="zh-CN" sz="1400" dirty="0"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/>
              <a:t>Study Item Completion: </a:t>
            </a:r>
            <a:r>
              <a:rPr lang="en-US" altLang="en-GB" dirty="0"/>
              <a:t>80</a:t>
            </a:r>
            <a:r>
              <a:rPr lang="en-GB" dirty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  <a:endParaRPr lang="en-GB" dirty="0"/>
          </a:p>
          <a:p>
            <a:pPr lvl="1">
              <a:defRPr/>
            </a:pPr>
            <a:r>
              <a:rPr lang="en-US" dirty="0"/>
              <a:t>None.</a:t>
            </a: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</a:fld>
            <a:endParaRPr lang="en-GB" sz="16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907694" y="2420473"/>
          <a:ext cx="2861945" cy="1316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945"/>
              </a:tblGrid>
              <a:tr h="3289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S1-230579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S1-230746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092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S1-230361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092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S1-230580</a:t>
                      </a:r>
                      <a:endParaRPr lang="en-US" alt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5292090" y="2419350"/>
          <a:ext cx="2861945" cy="1318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61945"/>
              </a:tblGrid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S1-230067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S1-</a:t>
                      </a: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230781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S1-230782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295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S1-230583</a:t>
                      </a:r>
                      <a:endParaRPr lang="en-US" altLang="en-US" sz="16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  <a:endParaRPr lang="en-GB" dirty="0"/>
          </a:p>
          <a:p>
            <a:pPr lvl="1">
              <a:defRPr/>
            </a:pPr>
            <a:r>
              <a:rPr lang="en-GB" dirty="0"/>
              <a:t>SA1#10</a:t>
            </a:r>
            <a:r>
              <a:rPr lang="en-US" altLang="en-GB" dirty="0"/>
              <a:t>2</a:t>
            </a:r>
            <a:r>
              <a:rPr lang="en-GB" dirty="0"/>
              <a:t> (</a:t>
            </a:r>
            <a:r>
              <a:rPr lang="en-US" altLang="en-GB" dirty="0"/>
              <a:t>May</a:t>
            </a:r>
            <a:r>
              <a:rPr lang="en-GB" dirty="0"/>
              <a:t>)</a:t>
            </a:r>
            <a:r>
              <a:rPr lang="en-US" altLang="en-GB" dirty="0"/>
              <a:t> :</a:t>
            </a:r>
            <a:r>
              <a:rPr lang="en-GB" dirty="0"/>
              <a:t> &lt;</a:t>
            </a:r>
            <a:r>
              <a:rPr lang="en-US" altLang="en-GB" dirty="0"/>
              <a:t>100</a:t>
            </a:r>
            <a:r>
              <a:rPr lang="en-GB" dirty="0"/>
              <a:t>%&gt;</a:t>
            </a:r>
            <a:endParaRPr lang="en-GB" dirty="0"/>
          </a:p>
          <a:p>
            <a:pPr lvl="2">
              <a:defRPr/>
            </a:pPr>
            <a:r>
              <a:rPr lang="en-US" altLang="en-GB" dirty="0"/>
              <a:t>Editorial Notes need to be processed.</a:t>
            </a:r>
            <a:endParaRPr lang="en-US" altLang="en-GB" dirty="0"/>
          </a:p>
          <a:p>
            <a:pPr lvl="2">
              <a:defRPr/>
            </a:pPr>
            <a:r>
              <a:rPr lang="en-US" altLang="en-GB" dirty="0"/>
              <a:t>Update requirements and use cases according to the agreed definition of this meeting.</a:t>
            </a:r>
            <a:endParaRPr lang="en-US" altLang="en-GB" dirty="0"/>
          </a:p>
          <a:p>
            <a:pPr lvl="2">
              <a:defRPr/>
            </a:pPr>
            <a:r>
              <a:rPr lang="en-US" dirty="0">
                <a:sym typeface="+mn-ea"/>
              </a:rPr>
              <a:t>The consolidated documents need to be submitted. </a:t>
            </a:r>
            <a:endParaRPr lang="en-US" dirty="0">
              <a:sym typeface="+mn-ea"/>
            </a:endParaRPr>
          </a:p>
          <a:p>
            <a:pPr lvl="2">
              <a:defRPr/>
            </a:pPr>
            <a:r>
              <a:rPr lang="en-US" altLang="en-GB" dirty="0"/>
              <a:t>Conclusion document need to be provided</a:t>
            </a:r>
            <a:r>
              <a:rPr lang="en-US" dirty="0">
                <a:sym typeface="+mn-ea"/>
              </a:rPr>
              <a:t>.</a:t>
            </a:r>
            <a:endParaRPr lang="en-US" dirty="0">
              <a:sym typeface="+mn-ea"/>
            </a:endParaRPr>
          </a:p>
          <a:p>
            <a:pPr lvl="2">
              <a:defRPr/>
            </a:pPr>
            <a:r>
              <a:rPr lang="en-US" altLang="en-GB" dirty="0"/>
              <a:t>Editorial modification, if necessary</a:t>
            </a:r>
            <a:r>
              <a:rPr lang="en-US" dirty="0">
                <a:sym typeface="+mn-ea"/>
              </a:rPr>
              <a:t>.</a:t>
            </a:r>
            <a:endParaRPr lang="en-US" alt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342900" lvl="1" indent="-342900" algn="l">
              <a:buClrTx/>
              <a:buSzTx/>
              <a:buFontTx/>
              <a:buChar char="•"/>
              <a:defRPr/>
            </a:pPr>
            <a:r>
              <a:rPr lang="en-GB" sz="2800" dirty="0">
                <a:ea typeface="+mn-ea"/>
                <a:cs typeface="+mn-cs"/>
              </a:rPr>
              <a:t>Email discussion </a:t>
            </a:r>
            <a:endParaRPr lang="en-GB" sz="2800" dirty="0">
              <a:ea typeface="+mn-ea"/>
              <a:cs typeface="+mn-cs"/>
            </a:endParaRPr>
          </a:p>
          <a:p>
            <a:pPr lvl="1">
              <a:defRPr/>
            </a:pPr>
            <a:r>
              <a:rPr lang="en-US" altLang="en-GB" dirty="0"/>
              <a:t>Yes, </a:t>
            </a:r>
            <a:r>
              <a:rPr lang="en-US" altLang="en-GB" dirty="0">
                <a:cs typeface="+mn-ea"/>
                <a:sym typeface="+mn-ea"/>
              </a:rPr>
              <a:t>consolidated documents need to be sent.</a:t>
            </a:r>
            <a:r>
              <a:rPr lang="en-US" altLang="en-GB" dirty="0"/>
              <a:t> 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  <a:endParaRPr lang="en-GB" dirty="0"/>
          </a:p>
          <a:p>
            <a:pPr lvl="1" algn="l">
              <a:buClrTx/>
              <a:buSzTx/>
              <a:buFontTx/>
              <a:defRPr/>
            </a:pPr>
            <a:r>
              <a:rPr lang="en-US" altLang="en-GB" dirty="0">
                <a:cs typeface="+mn-ea"/>
                <a:sym typeface="+mn-ea"/>
              </a:rPr>
              <a:t>Mainly discuss the consolidated document.</a:t>
            </a:r>
            <a:endParaRPr lang="en-US" altLang="en-GB" dirty="0">
              <a:cs typeface="+mn-ea"/>
            </a:endParaRP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FS_NetShare Completion 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For approval: SA#</a:t>
            </a:r>
            <a:r>
              <a:rPr lang="en-US" altLang="en-GB" sz="2000" dirty="0"/>
              <a:t>100</a:t>
            </a:r>
            <a:r>
              <a:rPr lang="en-GB" sz="2000" dirty="0"/>
              <a:t> (</a:t>
            </a:r>
            <a:r>
              <a:rPr lang="en-US" altLang="en-GB" sz="2000" dirty="0"/>
              <a:t>6</a:t>
            </a:r>
            <a:r>
              <a:rPr lang="en-GB" sz="2000" dirty="0"/>
              <a:t>/</a:t>
            </a:r>
            <a:r>
              <a:rPr lang="en-US" altLang="en-GB" sz="2000" dirty="0"/>
              <a:t>2023</a:t>
            </a:r>
            <a:r>
              <a:rPr lang="en-GB" sz="2000" dirty="0"/>
              <a:t>)</a:t>
            </a:r>
            <a:endParaRPr lang="en-GB" sz="2000" dirty="0"/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 </a:t>
            </a:r>
            <a:endParaRPr lang="en-GB" sz="2400" dirty="0"/>
          </a:p>
          <a:p>
            <a:pPr lvl="1">
              <a:defRPr/>
            </a:pPr>
            <a:r>
              <a:rPr lang="en-US" altLang="en-GB" sz="2000" dirty="0"/>
              <a:t>Yes. </a:t>
            </a:r>
            <a:endParaRPr lang="en-GB" sz="2000" dirty="0"/>
          </a:p>
          <a:p>
            <a:pPr lvl="1"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FS_NetShare</a:t>
            </a:r>
            <a:r>
              <a:rPr lang="en-US" dirty="0"/>
              <a:t> </a:t>
            </a:r>
            <a:r>
              <a:rPr lang="en-GB" dirty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</a:t>
            </a:r>
            <a:r>
              <a:rPr lang="en-US" altLang="en-GB" sz="2400" dirty="0"/>
              <a:t>97e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S1-220196</a:t>
            </a:r>
            <a:endParaRPr lang="en-GB" sz="2000" dirty="0"/>
          </a:p>
          <a:p>
            <a:pPr lvl="0"/>
            <a:r>
              <a:rPr lang="en-GB" sz="2400" dirty="0">
                <a:sym typeface="+mn-ea"/>
              </a:rPr>
              <a:t>This WI has been approved at </a:t>
            </a:r>
            <a:r>
              <a:rPr lang="en-GB" sz="2400" dirty="0" err="1">
                <a:sym typeface="+mn-ea"/>
              </a:rPr>
              <a:t>SA#</a:t>
            </a:r>
            <a:r>
              <a:rPr lang="en-US" altLang="en-GB" sz="2400" dirty="0" err="1">
                <a:sym typeface="+mn-ea"/>
              </a:rPr>
              <a:t>95e</a:t>
            </a:r>
            <a:endParaRPr lang="en-GB" sz="2400" dirty="0"/>
          </a:p>
          <a:p>
            <a:pPr lvl="1" algn="l"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Approved WID is in tdoc SP-220087</a:t>
            </a:r>
            <a:endParaRPr lang="en-GB" sz="2000" dirty="0">
              <a:cs typeface="+mn-ea"/>
              <a:sym typeface="+mn-ea"/>
            </a:endParaRP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SA1#</a:t>
            </a:r>
            <a:r>
              <a:rPr lang="en-US" altLang="en-GB" sz="2000" dirty="0"/>
              <a:t>98e</a:t>
            </a:r>
            <a:r>
              <a:rPr lang="en-GB" sz="2000" dirty="0"/>
              <a:t> (9 – 19 May 2022): </a:t>
            </a:r>
            <a:r>
              <a:rPr lang="en-US" altLang="en-GB" sz="2000" dirty="0"/>
              <a:t>10%</a:t>
            </a:r>
            <a:endParaRPr lang="en-US" altLang="en-GB" sz="2000" dirty="0"/>
          </a:p>
          <a:p>
            <a:pPr lvl="1">
              <a:defRPr/>
            </a:pPr>
            <a:r>
              <a:rPr lang="en-US" sz="2000" dirty="0"/>
              <a:t>SA1#99e (</a:t>
            </a:r>
            <a:r>
              <a:rPr lang="en-GB" altLang="zh-CN" sz="2000" b="1" dirty="0"/>
              <a:t>22 </a:t>
            </a:r>
            <a:r>
              <a:rPr lang="en-US" altLang="zh-CN" sz="2000" b="1" dirty="0"/>
              <a:t>Aug</a:t>
            </a:r>
            <a:r>
              <a:rPr lang="en-GB" altLang="zh-CN" sz="2000" b="1" dirty="0"/>
              <a:t> – 1 </a:t>
            </a:r>
            <a:r>
              <a:rPr lang="en-US" altLang="zh-CN" sz="2000" b="1" dirty="0"/>
              <a:t>Sep</a:t>
            </a:r>
            <a:r>
              <a:rPr lang="en-GB" altLang="zh-CN" sz="2000" b="1" dirty="0"/>
              <a:t> 2022</a:t>
            </a:r>
            <a:r>
              <a:rPr lang="en-US" sz="2000" dirty="0"/>
              <a:t>): 20%</a:t>
            </a:r>
            <a:endParaRPr lang="en-US" sz="2000" dirty="0"/>
          </a:p>
          <a:p>
            <a:pPr lvl="1" algn="l">
              <a:buClrTx/>
              <a:buSzTx/>
              <a:buFontTx/>
              <a:defRPr/>
            </a:pPr>
            <a:r>
              <a:rPr lang="en-US" sz="2000" dirty="0">
                <a:cs typeface="+mn-ea"/>
                <a:sym typeface="+mn-ea"/>
              </a:rPr>
              <a:t>SA1#100 (14 Nov – 18 </a:t>
            </a:r>
            <a:r>
              <a:rPr lang="en-US" sz="2000" dirty="0">
                <a:cs typeface="+mn-ea"/>
                <a:sym typeface="+mn-ea"/>
              </a:rPr>
              <a:t>Nov</a:t>
            </a:r>
            <a:r>
              <a:rPr lang="en-US" sz="2000" dirty="0">
                <a:cs typeface="+mn-ea"/>
                <a:sym typeface="+mn-ea"/>
              </a:rPr>
              <a:t> 2022): 75%</a:t>
            </a:r>
            <a:endParaRPr lang="en-US" sz="2000" dirty="0">
              <a:cs typeface="+mn-ea"/>
              <a:sym typeface="+mn-ea"/>
            </a:endParaRPr>
          </a:p>
          <a:p>
            <a:pPr lvl="1" algn="l">
              <a:buClrTx/>
              <a:buSzTx/>
              <a:buFontTx/>
              <a:defRPr/>
            </a:pPr>
            <a:r>
              <a:rPr lang="en-US" sz="2000" dirty="0">
                <a:cs typeface="+mn-ea"/>
                <a:sym typeface="+mn-ea"/>
              </a:rPr>
              <a:t>SA1#101 (20 Feb – 24 Feb 2023): 80%</a:t>
            </a:r>
            <a:endParaRPr lang="en-US" sz="2000" dirty="0">
              <a:cs typeface="+mn-ea"/>
            </a:endParaRPr>
          </a:p>
          <a:p>
            <a:pPr lvl="1" algn="l">
              <a:buClrTx/>
              <a:buSzTx/>
              <a:buFontTx/>
              <a:defRPr/>
            </a:pPr>
            <a:endParaRPr lang="en-US" sz="2000" dirty="0">
              <a:cs typeface="+mn-ea"/>
            </a:endParaRP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225*77"/>
  <p:tag name="TABLE_ENDDRAG_RECT" val="416*190*225*77"/>
</p:tagLst>
</file>

<file path=ppt/tags/tag2.xml><?xml version="1.0" encoding="utf-8"?>
<p:tagLst xmlns:p="http://schemas.openxmlformats.org/presentationml/2006/main">
  <p:tag name="COMMONDATA" val="eyJoZGlkIjoiMzI2M2FkMzA3YzQ5YjgwN2RjZWYyNTZjODRlZjM4ZWQifQ=="/>
</p:tagLst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1408</Words>
  <Application>WPS 演示</Application>
  <PresentationFormat>全屏显示(4:3)</PresentationFormat>
  <Paragraphs>101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Bookman Old Style</vt:lpstr>
      <vt:lpstr>MS Mincho</vt:lpstr>
      <vt:lpstr>Yu Gothic UI</vt:lpstr>
      <vt:lpstr>微软雅黑</vt:lpstr>
      <vt:lpstr>Arial Unicode MS</vt:lpstr>
      <vt:lpstr>Calibri</vt:lpstr>
      <vt:lpstr>Blank Presentation</vt:lpstr>
      <vt:lpstr>FS_NetShare Status Update Feasibility Study on Network Sharing Aspect</vt:lpstr>
      <vt:lpstr>FS_NetShare Progress</vt:lpstr>
      <vt:lpstr>FS_NetShare Planning</vt:lpstr>
      <vt:lpstr>Work plan between meetings</vt:lpstr>
      <vt:lpstr>FS_NetShare Completion Date</vt:lpstr>
      <vt:lpstr>FS_NetShare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category>Presentation</cp:category>
  <cp:lastModifiedBy>unicom</cp:lastModifiedBy>
  <cp:revision>354</cp:revision>
  <cp:lastPrinted>2000-01-14T10:02:00Z</cp:lastPrinted>
  <dcterms:created xsi:type="dcterms:W3CDTF">1999-11-22T09:19:00Z</dcterms:created>
  <dcterms:modified xsi:type="dcterms:W3CDTF">2023-02-24T13:00:22Z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F734EE587C3B49259D1F9E890BDD900A</vt:lpwstr>
  </property>
  <property fmtid="{D5CDD505-2E9C-101B-9397-08002B2CF9AE}" pid="3" name="KSOProductBuildVer">
    <vt:lpwstr>2052-11.8.2.11716</vt:lpwstr>
  </property>
</Properties>
</file>