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5" r:id="rId4"/>
    <p:sldMasterId id="2147483670" r:id="rId5"/>
    <p:sldMasterId id="2147483675" r:id="rId6"/>
  </p:sldMasterIdLst>
  <p:notesMasterIdLst>
    <p:notesMasterId r:id="rId8"/>
  </p:notesMasterIdLst>
  <p:handoutMasterIdLst>
    <p:handoutMasterId r:id="rId13"/>
  </p:handoutMasterIdLst>
  <p:sldIdLst>
    <p:sldId id="766" r:id="rId7"/>
    <p:sldId id="775" r:id="rId9"/>
    <p:sldId id="804" r:id="rId10"/>
    <p:sldId id="805" r:id="rId11"/>
    <p:sldId id="806" r:id="rId12"/>
  </p:sldIdLst>
  <p:sldSz cx="9144000" cy="6858000" type="screen4x3"/>
  <p:notesSz cx="6797675" cy="9928225"/>
  <p:defaultTextStyle>
    <a:defPPr>
      <a:defRPr lang="en-GB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1682" autoAdjust="0"/>
  </p:normalViewPr>
  <p:slideViewPr>
    <p:cSldViewPr snapToGrid="0" showGuides="1">
      <p:cViewPr varScale="1">
        <p:scale>
          <a:sx n="68" d="100"/>
          <a:sy n="68" d="100"/>
        </p:scale>
        <p:origin x="1386" y="78"/>
      </p:cViewPr>
      <p:guideLst>
        <p:guide orient="horz" pos="208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2F443E-CC51-49FF-B4BE-1E8C1BF84F5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fontAlgn="base" hangingPunct="1">
              <a:buNone/>
            </a:pPr>
            <a:fld id="{9A0DB2DC-4C9A-4742-B13C-FB6460FD3503}" type="slidenum">
              <a:rPr lang="en-GB" altLang="en-US" sz="1200" strike="noStrike" noProof="1" dirty="0">
                <a:latin typeface="Times New Roman" panose="02020603050405020304" pitchFamily="18" charset="0"/>
                <a:ea typeface="+mn-ea"/>
                <a:cs typeface="+mn-cs"/>
              </a:rPr>
            </a:fld>
            <a:endParaRPr lang="en-GB" altLang="en-US" sz="1200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9EC7D7-EC0D-451D-8A26-58E000262334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36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fontAlgn="base" hangingPunct="1">
              <a:buNone/>
            </a:pPr>
            <a:fld id="{9A0DB2DC-4C9A-4742-B13C-FB6460FD3503}" type="slidenum">
              <a:rPr lang="en-GB" altLang="en-US" sz="1200" strike="noStrike" noProof="1" dirty="0">
                <a:latin typeface="Times New Roman" panose="02020603050405020304" pitchFamily="18" charset="0"/>
                <a:ea typeface="+mn-ea"/>
                <a:cs typeface="+mn-cs"/>
              </a:rPr>
            </a:fld>
            <a:endParaRPr lang="en-GB" altLang="en-US" sz="1200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en-US" strike="noStrike" noProof="1"/>
              <a:t>Click to edit Master subtitle style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 Box 14"/>
          <p:cNvSpPr txBox="1"/>
          <p:nvPr/>
        </p:nvSpPr>
        <p:spPr>
          <a:xfrm>
            <a:off x="323850" y="73025"/>
            <a:ext cx="494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sv-SE" altLang="en-US" sz="1600" b="1" dirty="0">
                <a:latin typeface="Arial" panose="020B0604020202020204" pitchFamily="34" charset="0"/>
              </a:rPr>
              <a:t>3GPP TSG-SA WG</a:t>
            </a:r>
            <a:r>
              <a:rPr lang="en-US" altLang="sv-SE" sz="1600" b="1" dirty="0">
                <a:latin typeface="Arial" panose="020B0604020202020204" pitchFamily="34" charset="0"/>
              </a:rPr>
              <a:t>1</a:t>
            </a:r>
            <a:r>
              <a:rPr lang="sv-SE" altLang="en-US" sz="1600" b="1" dirty="0">
                <a:latin typeface="Arial" panose="020B0604020202020204" pitchFamily="34" charset="0"/>
              </a:rPr>
              <a:t> Meeting #</a:t>
            </a:r>
            <a:r>
              <a:rPr lang="en-US" altLang="sv-SE" sz="1600" b="1" dirty="0">
                <a:latin typeface="Arial" panose="020B0604020202020204" pitchFamily="34" charset="0"/>
              </a:rPr>
              <a:t>101</a:t>
            </a:r>
            <a:endParaRPr lang="sv-SE" altLang="en-US" sz="1600" b="1" dirty="0">
              <a:latin typeface="Arial" panose="020B0604020202020204" pitchFamily="34" charset="0"/>
            </a:endParaRPr>
          </a:p>
          <a:p>
            <a:pPr lvl="0"/>
            <a:r>
              <a:rPr lang="en-GB" altLang="en-US" sz="1600" b="1" dirty="0">
                <a:latin typeface="Arial" panose="020B0604020202020204" pitchFamily="34" charset="0"/>
              </a:rPr>
              <a:t>Athens, Greece,  </a:t>
            </a:r>
            <a:r>
              <a:rPr lang="en-US" altLang="en-GB" sz="1600" b="1" dirty="0">
                <a:latin typeface="Arial" panose="020B0604020202020204" pitchFamily="34" charset="0"/>
              </a:rPr>
              <a:t>20</a:t>
            </a:r>
            <a:r>
              <a:rPr lang="en-US" altLang="en-GB" sz="1600" b="1" baseline="30000" dirty="0" err="1">
                <a:latin typeface="Arial" panose="020B0604020202020204" pitchFamily="34" charset="0"/>
              </a:rPr>
              <a:t>t</a:t>
            </a:r>
            <a:r>
              <a:rPr lang="en-GB" altLang="en-US" sz="1600" b="1" baseline="30000" dirty="0" err="1">
                <a:sym typeface="+mn-ea"/>
              </a:rPr>
              <a:t>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latin typeface="Arial" panose="020B0604020202020204" pitchFamily="34" charset="0"/>
              </a:rPr>
              <a:t>Feb</a:t>
            </a:r>
            <a:r>
              <a:rPr lang="en-GB" altLang="en-US" sz="1600" b="1" dirty="0">
                <a:latin typeface="Arial" panose="020B0604020202020204" pitchFamily="34" charset="0"/>
              </a:rPr>
              <a:t>– </a:t>
            </a:r>
            <a:r>
              <a:rPr lang="en-US" altLang="en-GB" sz="1600" b="1" dirty="0">
                <a:latin typeface="Arial" panose="020B0604020202020204" pitchFamily="34" charset="0"/>
              </a:rPr>
              <a:t>24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th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sym typeface="+mn-ea"/>
              </a:rPr>
              <a:t>Feb</a:t>
            </a:r>
            <a:r>
              <a:rPr lang="en-US" altLang="en-GB" sz="1600" b="1" dirty="0">
                <a:latin typeface="Arial" panose="020B0604020202020204" pitchFamily="34" charset="0"/>
              </a:rPr>
              <a:t> </a:t>
            </a:r>
            <a:r>
              <a:rPr lang="en-GB" altLang="en-US" sz="1600" b="1" dirty="0">
                <a:latin typeface="Arial" panose="020B0604020202020204" pitchFamily="34" charset="0"/>
              </a:rPr>
              <a:t>202</a:t>
            </a:r>
            <a:r>
              <a:rPr lang="en-US" altLang="en-GB" sz="1600" b="1" dirty="0">
                <a:latin typeface="Arial" panose="020B0604020202020204" pitchFamily="34" charset="0"/>
              </a:rPr>
              <a:t>3</a:t>
            </a:r>
            <a:endParaRPr lang="en-US" altLang="en-GB" sz="1600" b="1" dirty="0">
              <a:latin typeface="Arial" panose="020B0604020202020204" pitchFamily="34" charset="0"/>
            </a:endParaRPr>
          </a:p>
        </p:txBody>
      </p:sp>
      <p:sp>
        <p:nvSpPr>
          <p:cNvPr id="12296" name="Text Box 13"/>
          <p:cNvSpPr txBox="1"/>
          <p:nvPr/>
        </p:nvSpPr>
        <p:spPr>
          <a:xfrm>
            <a:off x="5821363" y="177800"/>
            <a:ext cx="146367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sz="1600" b="1" dirty="0">
                <a:latin typeface="Arial" panose="020B0604020202020204" pitchFamily="34" charset="0"/>
              </a:rPr>
              <a:t>S1-2</a:t>
            </a:r>
            <a:r>
              <a:rPr lang="en-US" sz="1600" b="1" dirty="0">
                <a:latin typeface="Arial" panose="020B0604020202020204" pitchFamily="34" charset="0"/>
              </a:rPr>
              <a:t>30351</a:t>
            </a:r>
            <a:r>
              <a:rPr lang="en-GB" altLang="en-US" sz="1600" dirty="0">
                <a:latin typeface="Arial" panose="020B0604020202020204" pitchFamily="34" charset="0"/>
              </a:rPr>
              <a:t> </a:t>
            </a:r>
            <a:endParaRPr lang="en-GB" altLang="en-US" sz="1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en-US" strike="noStrike" noProof="1"/>
              <a:t>Click to edit Master subtitle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 Box 14"/>
          <p:cNvSpPr txBox="1"/>
          <p:nvPr/>
        </p:nvSpPr>
        <p:spPr>
          <a:xfrm>
            <a:off x="323850" y="73025"/>
            <a:ext cx="494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sv-SE" altLang="en-US" sz="1600" b="1" dirty="0">
                <a:latin typeface="Arial" panose="020B0604020202020204" pitchFamily="34" charset="0"/>
              </a:rPr>
              <a:t>3GPP TSG-SA WG</a:t>
            </a:r>
            <a:r>
              <a:rPr lang="en-US" altLang="sv-SE" sz="1600" b="1" dirty="0">
                <a:latin typeface="Arial" panose="020B0604020202020204" pitchFamily="34" charset="0"/>
              </a:rPr>
              <a:t>1</a:t>
            </a:r>
            <a:r>
              <a:rPr lang="sv-SE" altLang="en-US" sz="1600" b="1" dirty="0">
                <a:latin typeface="Arial" panose="020B0604020202020204" pitchFamily="34" charset="0"/>
              </a:rPr>
              <a:t> </a:t>
            </a:r>
            <a:r>
              <a:rPr lang="en-US" altLang="sv-SE" sz="1600" b="1" dirty="0">
                <a:latin typeface="Arial" panose="020B0604020202020204" pitchFamily="34" charset="0"/>
              </a:rPr>
              <a:t>e</a:t>
            </a:r>
            <a:r>
              <a:rPr lang="sv-SE" altLang="en-US" sz="1600" b="1" dirty="0">
                <a:latin typeface="Arial" panose="020B0604020202020204" pitchFamily="34" charset="0"/>
              </a:rPr>
              <a:t>Meeting #</a:t>
            </a:r>
            <a:r>
              <a:rPr lang="en-US" altLang="sv-SE" sz="1600" b="1" dirty="0">
                <a:latin typeface="Arial" panose="020B0604020202020204" pitchFamily="34" charset="0"/>
              </a:rPr>
              <a:t>96</a:t>
            </a:r>
            <a:r>
              <a:rPr lang="sv-SE" altLang="en-US" sz="1600" b="1" dirty="0">
                <a:latin typeface="Arial" panose="020B0604020202020204" pitchFamily="34" charset="0"/>
              </a:rPr>
              <a:t>-e</a:t>
            </a:r>
            <a:endParaRPr lang="sv-SE" altLang="en-US" sz="1600" b="1" dirty="0">
              <a:latin typeface="Arial" panose="020B0604020202020204" pitchFamily="34" charset="0"/>
            </a:endParaRPr>
          </a:p>
          <a:p>
            <a:pPr lvl="0"/>
            <a:r>
              <a:rPr lang="en-US" altLang="en-GB" sz="1600" b="1" dirty="0">
                <a:latin typeface="Arial" panose="020B0604020202020204" pitchFamily="34" charset="0"/>
              </a:rPr>
              <a:t>E</a:t>
            </a:r>
            <a:r>
              <a:rPr lang="en-GB" altLang="en-US" sz="1600" b="1" dirty="0">
                <a:latin typeface="Arial" panose="020B0604020202020204" pitchFamily="34" charset="0"/>
              </a:rPr>
              <a:t>-meeting, </a:t>
            </a:r>
            <a:r>
              <a:rPr lang="en-US" sz="1600" b="1" dirty="0">
                <a:latin typeface="Arial" panose="020B0604020202020204" pitchFamily="34" charset="0"/>
              </a:rPr>
              <a:t>08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latin typeface="Arial" panose="020B0604020202020204" pitchFamily="34" charset="0"/>
              </a:rPr>
              <a:t>November</a:t>
            </a:r>
            <a:r>
              <a:rPr lang="en-GB" altLang="en-US" sz="1600" b="1" dirty="0">
                <a:latin typeface="Arial" panose="020B0604020202020204" pitchFamily="34" charset="0"/>
              </a:rPr>
              <a:t>– </a:t>
            </a:r>
            <a:r>
              <a:rPr lang="en-US" altLang="en-GB" sz="1600" b="1" dirty="0">
                <a:latin typeface="Arial" panose="020B0604020202020204" pitchFamily="34" charset="0"/>
              </a:rPr>
              <a:t>18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th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sym typeface="+mn-ea"/>
              </a:rPr>
              <a:t>November</a:t>
            </a:r>
            <a:r>
              <a:rPr lang="en-US" altLang="en-GB" sz="1600" b="1" dirty="0">
                <a:latin typeface="Arial" panose="020B0604020202020204" pitchFamily="34" charset="0"/>
              </a:rPr>
              <a:t> </a:t>
            </a:r>
            <a:r>
              <a:rPr lang="en-GB" altLang="en-US" sz="1600" b="1" dirty="0">
                <a:latin typeface="Arial" panose="020B0604020202020204" pitchFamily="34" charset="0"/>
              </a:rPr>
              <a:t>2021</a:t>
            </a:r>
            <a:endParaRPr lang="en-GB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12296" name="Text Box 13"/>
          <p:cNvSpPr txBox="1"/>
          <p:nvPr/>
        </p:nvSpPr>
        <p:spPr>
          <a:xfrm>
            <a:off x="5821363" y="177800"/>
            <a:ext cx="146367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sz="1600" b="1" dirty="0">
                <a:latin typeface="Arial" panose="020B0604020202020204" pitchFamily="34" charset="0"/>
              </a:rPr>
              <a:t>S1-214076</a:t>
            </a:r>
            <a:r>
              <a:rPr lang="en-GB" altLang="en-US" sz="1600" dirty="0">
                <a:latin typeface="Arial" panose="020B0604020202020204" pitchFamily="34" charset="0"/>
              </a:rPr>
              <a:t> </a:t>
            </a:r>
            <a:endParaRPr lang="en-GB" altLang="en-US" sz="1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en-US" strike="noStrike" noProof="1"/>
              <a:t>Click to edit Master subtitle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 Box 14"/>
          <p:cNvSpPr txBox="1"/>
          <p:nvPr/>
        </p:nvSpPr>
        <p:spPr>
          <a:xfrm>
            <a:off x="323850" y="73025"/>
            <a:ext cx="494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sv-SE" altLang="en-US" sz="1600" b="1" dirty="0">
                <a:latin typeface="Arial" panose="020B0604020202020204" pitchFamily="34" charset="0"/>
              </a:rPr>
              <a:t>3GPP TSG-SA WG</a:t>
            </a:r>
            <a:r>
              <a:rPr lang="en-US" altLang="sv-SE" sz="1600" b="1" dirty="0">
                <a:latin typeface="Arial" panose="020B0604020202020204" pitchFamily="34" charset="0"/>
              </a:rPr>
              <a:t>1</a:t>
            </a:r>
            <a:r>
              <a:rPr lang="sv-SE" altLang="en-US" sz="1600" b="1" dirty="0">
                <a:latin typeface="Arial" panose="020B0604020202020204" pitchFamily="34" charset="0"/>
              </a:rPr>
              <a:t> </a:t>
            </a:r>
            <a:r>
              <a:rPr lang="en-US" altLang="sv-SE" sz="1600" b="1" dirty="0">
                <a:latin typeface="Arial" panose="020B0604020202020204" pitchFamily="34" charset="0"/>
              </a:rPr>
              <a:t>e</a:t>
            </a:r>
            <a:r>
              <a:rPr lang="sv-SE" altLang="en-US" sz="1600" b="1" dirty="0">
                <a:latin typeface="Arial" panose="020B0604020202020204" pitchFamily="34" charset="0"/>
              </a:rPr>
              <a:t>Meeting #</a:t>
            </a:r>
            <a:r>
              <a:rPr lang="en-US" altLang="sv-SE" sz="1600" b="1" dirty="0">
                <a:latin typeface="Arial" panose="020B0604020202020204" pitchFamily="34" charset="0"/>
              </a:rPr>
              <a:t>96</a:t>
            </a:r>
            <a:r>
              <a:rPr lang="sv-SE" altLang="en-US" sz="1600" b="1" dirty="0">
                <a:latin typeface="Arial" panose="020B0604020202020204" pitchFamily="34" charset="0"/>
              </a:rPr>
              <a:t>-e</a:t>
            </a:r>
            <a:endParaRPr lang="sv-SE" altLang="en-US" sz="1600" b="1" dirty="0">
              <a:latin typeface="Arial" panose="020B0604020202020204" pitchFamily="34" charset="0"/>
            </a:endParaRPr>
          </a:p>
          <a:p>
            <a:pPr lvl="0"/>
            <a:r>
              <a:rPr lang="en-US" altLang="en-GB" sz="1600" b="1" dirty="0">
                <a:latin typeface="Arial" panose="020B0604020202020204" pitchFamily="34" charset="0"/>
              </a:rPr>
              <a:t>E</a:t>
            </a:r>
            <a:r>
              <a:rPr lang="en-GB" altLang="en-US" sz="1600" b="1" dirty="0">
                <a:latin typeface="Arial" panose="020B0604020202020204" pitchFamily="34" charset="0"/>
              </a:rPr>
              <a:t>-meeting, </a:t>
            </a:r>
            <a:r>
              <a:rPr lang="en-US" sz="1600" b="1" dirty="0">
                <a:latin typeface="Arial" panose="020B0604020202020204" pitchFamily="34" charset="0"/>
              </a:rPr>
              <a:t>08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latin typeface="Arial" panose="020B0604020202020204" pitchFamily="34" charset="0"/>
              </a:rPr>
              <a:t>November</a:t>
            </a:r>
            <a:r>
              <a:rPr lang="en-GB" altLang="en-US" sz="1600" b="1" dirty="0">
                <a:latin typeface="Arial" panose="020B0604020202020204" pitchFamily="34" charset="0"/>
              </a:rPr>
              <a:t>– </a:t>
            </a:r>
            <a:r>
              <a:rPr lang="en-US" altLang="en-GB" sz="1600" b="1" dirty="0">
                <a:latin typeface="Arial" panose="020B0604020202020204" pitchFamily="34" charset="0"/>
              </a:rPr>
              <a:t>18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th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sym typeface="+mn-ea"/>
              </a:rPr>
              <a:t>November</a:t>
            </a:r>
            <a:r>
              <a:rPr lang="en-US" altLang="en-GB" sz="1600" b="1" dirty="0">
                <a:latin typeface="Arial" panose="020B0604020202020204" pitchFamily="34" charset="0"/>
              </a:rPr>
              <a:t> </a:t>
            </a:r>
            <a:r>
              <a:rPr lang="en-GB" altLang="en-US" sz="1600" b="1" dirty="0">
                <a:latin typeface="Arial" panose="020B0604020202020204" pitchFamily="34" charset="0"/>
              </a:rPr>
              <a:t>2021</a:t>
            </a:r>
            <a:endParaRPr lang="en-GB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12296" name="Text Box 13"/>
          <p:cNvSpPr txBox="1"/>
          <p:nvPr/>
        </p:nvSpPr>
        <p:spPr>
          <a:xfrm>
            <a:off x="5821363" y="177800"/>
            <a:ext cx="146367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sz="1600" b="1" dirty="0">
                <a:latin typeface="Arial" panose="020B0604020202020204" pitchFamily="34" charset="0"/>
              </a:rPr>
              <a:t>S1-214076</a:t>
            </a:r>
            <a:r>
              <a:rPr lang="en-GB" altLang="en-US" sz="1600" dirty="0">
                <a:latin typeface="Arial" panose="020B0604020202020204" pitchFamily="34" charset="0"/>
              </a:rPr>
              <a:t> </a:t>
            </a:r>
            <a:endParaRPr lang="en-GB" altLang="en-US" sz="1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en-US" strike="noStrike" noProof="1"/>
              <a:t>Click to edit Master subtitle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 Box 14"/>
          <p:cNvSpPr txBox="1"/>
          <p:nvPr/>
        </p:nvSpPr>
        <p:spPr>
          <a:xfrm>
            <a:off x="323850" y="73025"/>
            <a:ext cx="494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sv-SE" altLang="en-US" sz="1600" b="1" dirty="0">
                <a:latin typeface="Arial" panose="020B0604020202020204" pitchFamily="34" charset="0"/>
              </a:rPr>
              <a:t>3GPP TSG-SA WG</a:t>
            </a:r>
            <a:r>
              <a:rPr lang="en-US" altLang="sv-SE" sz="1600" b="1" dirty="0">
                <a:latin typeface="Arial" panose="020B0604020202020204" pitchFamily="34" charset="0"/>
              </a:rPr>
              <a:t>1</a:t>
            </a:r>
            <a:r>
              <a:rPr lang="sv-SE" altLang="en-US" sz="1600" b="1" dirty="0">
                <a:latin typeface="Arial" panose="020B0604020202020204" pitchFamily="34" charset="0"/>
              </a:rPr>
              <a:t> </a:t>
            </a:r>
            <a:r>
              <a:rPr lang="en-US" altLang="sv-SE" sz="1600" b="1" dirty="0">
                <a:latin typeface="Arial" panose="020B0604020202020204" pitchFamily="34" charset="0"/>
              </a:rPr>
              <a:t>e</a:t>
            </a:r>
            <a:r>
              <a:rPr lang="sv-SE" altLang="en-US" sz="1600" b="1" dirty="0">
                <a:latin typeface="Arial" panose="020B0604020202020204" pitchFamily="34" charset="0"/>
              </a:rPr>
              <a:t>Meeting #</a:t>
            </a:r>
            <a:r>
              <a:rPr lang="en-US" altLang="sv-SE" sz="1600" b="1" dirty="0">
                <a:latin typeface="Arial" panose="020B0604020202020204" pitchFamily="34" charset="0"/>
              </a:rPr>
              <a:t>96</a:t>
            </a:r>
            <a:r>
              <a:rPr lang="sv-SE" altLang="en-US" sz="1600" b="1" dirty="0">
                <a:latin typeface="Arial" panose="020B0604020202020204" pitchFamily="34" charset="0"/>
              </a:rPr>
              <a:t>-e</a:t>
            </a:r>
            <a:endParaRPr lang="sv-SE" altLang="en-US" sz="1600" b="1" dirty="0">
              <a:latin typeface="Arial" panose="020B0604020202020204" pitchFamily="34" charset="0"/>
            </a:endParaRPr>
          </a:p>
          <a:p>
            <a:pPr lvl="0"/>
            <a:r>
              <a:rPr lang="en-US" altLang="en-GB" sz="1600" b="1" dirty="0">
                <a:latin typeface="Arial" panose="020B0604020202020204" pitchFamily="34" charset="0"/>
              </a:rPr>
              <a:t>E</a:t>
            </a:r>
            <a:r>
              <a:rPr lang="en-GB" altLang="en-US" sz="1600" b="1" dirty="0">
                <a:latin typeface="Arial" panose="020B0604020202020204" pitchFamily="34" charset="0"/>
              </a:rPr>
              <a:t>-meeting, </a:t>
            </a:r>
            <a:r>
              <a:rPr lang="en-US" sz="1600" b="1" dirty="0">
                <a:latin typeface="Arial" panose="020B0604020202020204" pitchFamily="34" charset="0"/>
              </a:rPr>
              <a:t>08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latin typeface="Arial" panose="020B0604020202020204" pitchFamily="34" charset="0"/>
              </a:rPr>
              <a:t>November</a:t>
            </a:r>
            <a:r>
              <a:rPr lang="en-GB" altLang="en-US" sz="1600" b="1" dirty="0">
                <a:latin typeface="Arial" panose="020B0604020202020204" pitchFamily="34" charset="0"/>
              </a:rPr>
              <a:t>– </a:t>
            </a:r>
            <a:r>
              <a:rPr lang="en-US" altLang="en-GB" sz="1600" b="1" dirty="0">
                <a:latin typeface="Arial" panose="020B0604020202020204" pitchFamily="34" charset="0"/>
              </a:rPr>
              <a:t>18</a:t>
            </a:r>
            <a:r>
              <a:rPr lang="en-GB" altLang="en-US" sz="1600" b="1" baseline="30000" dirty="0" err="1">
                <a:latin typeface="Arial" panose="020B0604020202020204" pitchFamily="34" charset="0"/>
              </a:rPr>
              <a:t>th</a:t>
            </a:r>
            <a:r>
              <a:rPr lang="en-GB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GB" sz="1600" b="1" dirty="0">
                <a:sym typeface="+mn-ea"/>
              </a:rPr>
              <a:t>November</a:t>
            </a:r>
            <a:r>
              <a:rPr lang="en-US" altLang="en-GB" sz="1600" b="1" dirty="0">
                <a:latin typeface="Arial" panose="020B0604020202020204" pitchFamily="34" charset="0"/>
              </a:rPr>
              <a:t> </a:t>
            </a:r>
            <a:r>
              <a:rPr lang="en-GB" altLang="en-US" sz="1600" b="1" dirty="0">
                <a:latin typeface="Arial" panose="020B0604020202020204" pitchFamily="34" charset="0"/>
              </a:rPr>
              <a:t>2021</a:t>
            </a:r>
            <a:endParaRPr lang="en-GB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12296" name="Text Box 13"/>
          <p:cNvSpPr txBox="1"/>
          <p:nvPr/>
        </p:nvSpPr>
        <p:spPr>
          <a:xfrm>
            <a:off x="5821363" y="177800"/>
            <a:ext cx="146367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sz="1600" b="1" dirty="0">
                <a:latin typeface="Arial" panose="020B0604020202020204" pitchFamily="34" charset="0"/>
              </a:rPr>
              <a:t>S1-214076</a:t>
            </a:r>
            <a:r>
              <a:rPr lang="en-GB" altLang="en-US" sz="1600" dirty="0">
                <a:latin typeface="Arial" panose="020B0604020202020204" pitchFamily="34" charset="0"/>
              </a:rPr>
              <a:t> </a:t>
            </a:r>
            <a:endParaRPr lang="en-GB" altLang="en-US" sz="1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en-US" strike="noStrike" noProof="1"/>
              <a:t>Click to edit Master subtitle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GB" strike="noStrike" noProof="1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  <a:p>
            <a:pPr lvl="1" fontAlgn="base"/>
            <a:r>
              <a:rPr lang="en-US" strike="noStrike" noProof="1"/>
              <a:t>Second level</a:t>
            </a:r>
            <a:endParaRPr lang="en-US" strike="noStrike" noProof="1"/>
          </a:p>
          <a:p>
            <a:pPr lvl="2" fontAlgn="base"/>
            <a:r>
              <a:rPr lang="en-US" strike="noStrike" noProof="1"/>
              <a:t>Third level</a:t>
            </a:r>
            <a:endParaRPr lang="en-US" strike="noStrike" noProof="1"/>
          </a:p>
          <a:p>
            <a:pPr lvl="3" fontAlgn="base"/>
            <a:r>
              <a:rPr lang="en-US" strike="noStrike" noProof="1"/>
              <a:t>Fourth level</a:t>
            </a:r>
            <a:endParaRPr lang="en-US" strike="noStrike" noProof="1"/>
          </a:p>
          <a:p>
            <a:pPr lvl="4" fontAlgn="base"/>
            <a:r>
              <a:rPr lang="en-US" strike="noStrike" noProof="1"/>
              <a:t>Fifth level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 indent="-285750"/>
            <a:r>
              <a:rPr lang="en-US" altLang="en-US" dirty="0"/>
              <a:t>Second level</a:t>
            </a:r>
            <a:endParaRPr lang="en-US" altLang="en-US" dirty="0"/>
          </a:p>
          <a:p>
            <a:pPr lvl="2" indent="-228600"/>
            <a:r>
              <a:rPr lang="en-US" altLang="en-US" dirty="0"/>
              <a:t>Third level</a:t>
            </a:r>
            <a:endParaRPr lang="en-US" altLang="en-US" dirty="0"/>
          </a:p>
          <a:p>
            <a:pPr lvl="3" indent="-228600"/>
            <a:r>
              <a:rPr lang="en-US" altLang="en-US" dirty="0"/>
              <a:t>Fourth level</a:t>
            </a:r>
            <a:endParaRPr lang="en-US" altLang="en-US" dirty="0"/>
          </a:p>
          <a:p>
            <a:pPr lvl="4" indent="-228600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5A736-1FF5-495C-9B41-3EF9E582DF75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Arial" panose="020B0604020202020204" pitchFamily="34" charset="0"/>
                <a:ea typeface="+mn-ea"/>
                <a:cs typeface="+mn-cs"/>
              </a:rPr>
            </a:fld>
            <a:endParaRPr lang="en-US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4"/>
          <p:cNvSpPr/>
          <p:nvPr/>
        </p:nvSpPr>
        <p:spPr>
          <a:xfrm>
            <a:off x="590550" y="6373813"/>
            <a:ext cx="6169025" cy="323850"/>
          </a:xfrm>
          <a:prstGeom prst="homePlate">
            <a:avLst>
              <a:gd name="adj" fmla="val 89865"/>
            </a:avLst>
          </a:prstGeom>
          <a:solidFill>
            <a:srgbClr val="72AF2F">
              <a:alpha val="94901"/>
            </a:srgbClr>
          </a:solidFill>
          <a:ln w="9525">
            <a:noFill/>
          </a:ln>
        </p:spPr>
        <p:txBody>
          <a:bodyPr wrap="none" anchor="ctr"/>
          <a:lstStyle/>
          <a:p>
            <a:pPr lvl="0" eaLnBrk="0" hangingPunct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123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5124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 indent="-285750"/>
            <a:r>
              <a:rPr lang="en-US" altLang="en-US" dirty="0"/>
              <a:t>Second level</a:t>
            </a:r>
            <a:endParaRPr lang="en-US" altLang="en-US" dirty="0"/>
          </a:p>
          <a:p>
            <a:pPr lvl="2" indent="-228600"/>
            <a:r>
              <a:rPr lang="en-US" altLang="en-US" dirty="0"/>
              <a:t>Third level</a:t>
            </a:r>
            <a:endParaRPr lang="en-US" altLang="en-US" dirty="0"/>
          </a:p>
          <a:p>
            <a:pPr lvl="3" indent="-228600"/>
            <a:r>
              <a:rPr lang="en-US" altLang="en-US" dirty="0"/>
              <a:t>Fourth level</a:t>
            </a:r>
            <a:endParaRPr lang="en-US" altLang="en-US" dirty="0"/>
          </a:p>
          <a:p>
            <a:pPr lvl="4" indent="-228600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5125" name="Oval 11"/>
          <p:cNvSpPr/>
          <p:nvPr/>
        </p:nvSpPr>
        <p:spPr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anchor="t"/>
          <a:lstStyle/>
          <a:p>
            <a:pPr lvl="0" algn="ctr" eaLnBrk="0" hangingPunct="0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 eaLnBrk="0" hangingPunct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5126" name="Rectangle 15"/>
          <p:cNvSpPr/>
          <p:nvPr/>
        </p:nvSpPr>
        <p:spPr>
          <a:xfrm>
            <a:off x="4086225" y="3303588"/>
            <a:ext cx="9715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2020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128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4"/>
          <p:cNvSpPr/>
          <p:nvPr/>
        </p:nvSpPr>
        <p:spPr>
          <a:xfrm>
            <a:off x="590550" y="6373813"/>
            <a:ext cx="6169025" cy="323850"/>
          </a:xfrm>
          <a:prstGeom prst="homePlate">
            <a:avLst>
              <a:gd name="adj" fmla="val 89865"/>
            </a:avLst>
          </a:prstGeom>
          <a:solidFill>
            <a:srgbClr val="72AF2F">
              <a:alpha val="94901"/>
            </a:srgbClr>
          </a:solidFill>
          <a:ln w="9525">
            <a:noFill/>
          </a:ln>
        </p:spPr>
        <p:txBody>
          <a:bodyPr wrap="none" anchor="ctr"/>
          <a:lstStyle/>
          <a:p>
            <a:pPr lvl="0" eaLnBrk="0" hangingPunct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123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5124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 indent="-285750"/>
            <a:r>
              <a:rPr lang="en-US" altLang="en-US" dirty="0"/>
              <a:t>Second level</a:t>
            </a:r>
            <a:endParaRPr lang="en-US" altLang="en-US" dirty="0"/>
          </a:p>
          <a:p>
            <a:pPr lvl="2" indent="-228600"/>
            <a:r>
              <a:rPr lang="en-US" altLang="en-US" dirty="0"/>
              <a:t>Third level</a:t>
            </a:r>
            <a:endParaRPr lang="en-US" altLang="en-US" dirty="0"/>
          </a:p>
          <a:p>
            <a:pPr lvl="3" indent="-228600"/>
            <a:r>
              <a:rPr lang="en-US" altLang="en-US" dirty="0"/>
              <a:t>Fourth level</a:t>
            </a:r>
            <a:endParaRPr lang="en-US" altLang="en-US" dirty="0"/>
          </a:p>
          <a:p>
            <a:pPr lvl="4" indent="-228600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5125" name="Oval 11"/>
          <p:cNvSpPr/>
          <p:nvPr/>
        </p:nvSpPr>
        <p:spPr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anchor="t"/>
          <a:lstStyle/>
          <a:p>
            <a:pPr lvl="0" algn="ctr" eaLnBrk="0" hangingPunct="0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 eaLnBrk="0" hangingPunct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5126" name="Rectangle 15"/>
          <p:cNvSpPr/>
          <p:nvPr/>
        </p:nvSpPr>
        <p:spPr>
          <a:xfrm>
            <a:off x="4086225" y="3303588"/>
            <a:ext cx="9715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2020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128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4"/>
          <p:cNvSpPr/>
          <p:nvPr/>
        </p:nvSpPr>
        <p:spPr>
          <a:xfrm>
            <a:off x="590550" y="6373813"/>
            <a:ext cx="6169025" cy="323850"/>
          </a:xfrm>
          <a:prstGeom prst="homePlate">
            <a:avLst>
              <a:gd name="adj" fmla="val 89865"/>
            </a:avLst>
          </a:prstGeom>
          <a:solidFill>
            <a:srgbClr val="72AF2F">
              <a:alpha val="94901"/>
            </a:srgbClr>
          </a:solidFill>
          <a:ln w="9525">
            <a:noFill/>
          </a:ln>
        </p:spPr>
        <p:txBody>
          <a:bodyPr wrap="none" anchor="ctr"/>
          <a:lstStyle/>
          <a:p>
            <a:pPr lvl="0" eaLnBrk="0" hangingPunct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123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5124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 indent="-285750"/>
            <a:r>
              <a:rPr lang="en-US" altLang="en-US" dirty="0"/>
              <a:t>Second level</a:t>
            </a:r>
            <a:endParaRPr lang="en-US" altLang="en-US" dirty="0"/>
          </a:p>
          <a:p>
            <a:pPr lvl="2" indent="-228600"/>
            <a:r>
              <a:rPr lang="en-US" altLang="en-US" dirty="0"/>
              <a:t>Third level</a:t>
            </a:r>
            <a:endParaRPr lang="en-US" altLang="en-US" dirty="0"/>
          </a:p>
          <a:p>
            <a:pPr lvl="3" indent="-228600"/>
            <a:r>
              <a:rPr lang="en-US" altLang="en-US" dirty="0"/>
              <a:t>Fourth level</a:t>
            </a:r>
            <a:endParaRPr lang="en-US" altLang="en-US" dirty="0"/>
          </a:p>
          <a:p>
            <a:pPr lvl="4" indent="-228600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5125" name="Oval 11"/>
          <p:cNvSpPr/>
          <p:nvPr/>
        </p:nvSpPr>
        <p:spPr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anchor="t"/>
          <a:lstStyle/>
          <a:p>
            <a:pPr lvl="0" algn="ctr" eaLnBrk="0" hangingPunct="0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 eaLnBrk="0" hangingPunct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5126" name="Rectangle 15"/>
          <p:cNvSpPr/>
          <p:nvPr/>
        </p:nvSpPr>
        <p:spPr>
          <a:xfrm>
            <a:off x="4086225" y="3303588"/>
            <a:ext cx="9715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2020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128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4"/>
          <p:cNvSpPr/>
          <p:nvPr/>
        </p:nvSpPr>
        <p:spPr>
          <a:xfrm>
            <a:off x="590550" y="6373813"/>
            <a:ext cx="6169025" cy="323850"/>
          </a:xfrm>
          <a:prstGeom prst="homePlate">
            <a:avLst>
              <a:gd name="adj" fmla="val 89865"/>
            </a:avLst>
          </a:prstGeom>
          <a:solidFill>
            <a:srgbClr val="72AF2F">
              <a:alpha val="94901"/>
            </a:srgbClr>
          </a:solidFill>
          <a:ln w="9525">
            <a:noFill/>
          </a:ln>
        </p:spPr>
        <p:txBody>
          <a:bodyPr wrap="none" anchor="ctr"/>
          <a:lstStyle/>
          <a:p>
            <a:pPr lvl="0" eaLnBrk="0" hangingPunct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123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5124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 indent="-285750"/>
            <a:r>
              <a:rPr lang="en-US" altLang="en-US" dirty="0"/>
              <a:t>Second level</a:t>
            </a:r>
            <a:endParaRPr lang="en-US" altLang="en-US" dirty="0"/>
          </a:p>
          <a:p>
            <a:pPr lvl="2" indent="-228600"/>
            <a:r>
              <a:rPr lang="en-US" altLang="en-US" dirty="0"/>
              <a:t>Third level</a:t>
            </a:r>
            <a:endParaRPr lang="en-US" altLang="en-US" dirty="0"/>
          </a:p>
          <a:p>
            <a:pPr lvl="3" indent="-228600"/>
            <a:r>
              <a:rPr lang="en-US" altLang="en-US" dirty="0"/>
              <a:t>Fourth level</a:t>
            </a:r>
            <a:endParaRPr lang="en-US" altLang="en-US" dirty="0"/>
          </a:p>
          <a:p>
            <a:pPr lvl="4" indent="-228600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5125" name="Oval 11"/>
          <p:cNvSpPr/>
          <p:nvPr/>
        </p:nvSpPr>
        <p:spPr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anchor="t"/>
          <a:lstStyle/>
          <a:p>
            <a:pPr lvl="0" algn="ctr" eaLnBrk="0" hangingPunct="0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 eaLnBrk="0" hangingPunct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5126" name="Rectangle 15"/>
          <p:cNvSpPr/>
          <p:nvPr/>
        </p:nvSpPr>
        <p:spPr>
          <a:xfrm>
            <a:off x="4086225" y="3303588"/>
            <a:ext cx="9715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2020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128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Discussion paper of </a:t>
            </a:r>
            <a:r>
              <a:rPr lang="en-US" altLang="zh-CN" dirty="0"/>
              <a:t>Netshare CR and WID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China Unicom</a:t>
            </a:r>
            <a:endParaRPr lang="en-US" altLang="zh-CN"/>
          </a:p>
          <a:p>
            <a:r>
              <a:rPr lang="en-US" altLang="zh-CN"/>
              <a:t>weiqun5@chinaunicom.cn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340600" y="6197600"/>
            <a:ext cx="11176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Two Options for Netshare CR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1371600"/>
            <a:ext cx="2434590" cy="4831080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r>
              <a:rPr lang="en-GB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+mn-cs"/>
              </a:rPr>
              <a:t>Option1</a:t>
            </a: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400" dirty="0" smtClean="0">
                <a:cs typeface="+mn-ea"/>
                <a:sym typeface="+mn-ea"/>
              </a:rPr>
              <a:t>The main requirements locates at 22.261</a:t>
            </a:r>
            <a:endParaRPr lang="en-US" altLang="zh-CN" sz="14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4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400" dirty="0" smtClean="0">
                <a:cs typeface="+mn-ea"/>
                <a:sym typeface="+mn-ea"/>
              </a:rPr>
              <a:t>Add Annex describing the Indirect Network Sharing</a:t>
            </a:r>
            <a:endParaRPr lang="en-US" altLang="zh-CN" sz="14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endParaRPr lang="zh-CN" altLang="en-US" sz="1800" dirty="0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/>
          <a:srcRect l="6009" r="21822"/>
          <a:stretch>
            <a:fillRect/>
          </a:stretch>
        </p:blipFill>
        <p:spPr>
          <a:xfrm>
            <a:off x="3311525" y="1371600"/>
            <a:ext cx="5552440" cy="4911725"/>
          </a:xfrm>
          <a:prstGeom prst="rect">
            <a:avLst/>
          </a:prstGeom>
        </p:spPr>
      </p:pic>
      <p:sp>
        <p:nvSpPr>
          <p:cNvPr id="70" name="线形标注 1(带强调线) 69"/>
          <p:cNvSpPr/>
          <p:nvPr/>
        </p:nvSpPr>
        <p:spPr>
          <a:xfrm>
            <a:off x="5434330" y="1841500"/>
            <a:ext cx="921385" cy="264160"/>
          </a:xfrm>
          <a:prstGeom prst="accentCallout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GB" sz="1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remove</a:t>
            </a:r>
            <a:endParaRPr kumimoji="0" lang="en-US" altLang="en-GB" sz="1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31075" y="6388100"/>
            <a:ext cx="1012190" cy="3054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Two Options for Netshare CR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1371600"/>
            <a:ext cx="2434590" cy="4831080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r>
              <a:rPr lang="en-GB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+mn-cs"/>
              </a:rPr>
              <a:t>Option</a:t>
            </a:r>
            <a:r>
              <a:rPr lang="en-US" altLang="en-GB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+mn-cs"/>
              </a:rPr>
              <a:t>2</a:t>
            </a: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400" dirty="0" smtClean="0">
                <a:cs typeface="+mn-ea"/>
                <a:sym typeface="+mn-ea"/>
              </a:rPr>
              <a:t>The main requirements locates at 22.101</a:t>
            </a:r>
            <a:r>
              <a:rPr lang="zh-CN" altLang="en-US" sz="1400" dirty="0" smtClean="0">
                <a:ea typeface="宋体" panose="02010600030101010101" pitchFamily="2" charset="-122"/>
                <a:cs typeface="+mn-ea"/>
                <a:sym typeface="+mn-ea"/>
              </a:rPr>
              <a:t>，</a:t>
            </a:r>
            <a:r>
              <a:rPr lang="en-US" altLang="zh-CN" sz="1400" dirty="0" smtClean="0">
                <a:ea typeface="宋体" panose="02010600030101010101" pitchFamily="2" charset="-122"/>
                <a:cs typeface="+mn-ea"/>
                <a:sym typeface="+mn-ea"/>
              </a:rPr>
              <a:t>e.g., 4.9</a:t>
            </a:r>
            <a:r>
              <a:rPr lang="en-US" sz="1400" dirty="0" smtClean="0">
                <a:ea typeface="宋体" panose="02010600030101010101" pitchFamily="2" charset="-122"/>
                <a:cs typeface="+mn-ea"/>
                <a:sym typeface="+mn-ea"/>
              </a:rPr>
              <a:t>, </a:t>
            </a:r>
            <a:r>
              <a:rPr lang="en-US" altLang="zh-CN" sz="1400" dirty="0" smtClean="0">
                <a:ea typeface="宋体" panose="02010600030101010101" pitchFamily="2" charset="-122"/>
                <a:cs typeface="+mn-ea"/>
                <a:sym typeface="+mn-ea"/>
              </a:rPr>
              <a:t>28.1 and adding 28.4.  </a:t>
            </a:r>
            <a:endParaRPr lang="en-US" altLang="zh-CN" sz="14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4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400" dirty="0" smtClean="0">
                <a:cs typeface="+mn-ea"/>
                <a:sym typeface="+mn-ea"/>
              </a:rPr>
              <a:t>Add Annex describing the Indirect Network Sharing in 22.261 and other necessary part not fit the scope of 22.101.</a:t>
            </a:r>
            <a:endParaRPr lang="en-US" altLang="zh-CN" sz="14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endParaRPr lang="zh-CN" altLang="en-US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945" y="2051685"/>
            <a:ext cx="5853430" cy="1844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635" y="3895725"/>
            <a:ext cx="5734050" cy="2435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6050" y="1633855"/>
            <a:ext cx="197421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1" algn="l">
              <a:buSzTx/>
            </a:pPr>
            <a:r>
              <a:rPr lang="en-US" altLang="zh-CN" dirty="0" smtClean="0">
                <a:highlight>
                  <a:srgbClr val="FFFF00"/>
                </a:highlight>
                <a:cs typeface="+mn-ea"/>
                <a:sym typeface="+mn-ea"/>
              </a:rPr>
              <a:t>Copy from TS 22.101</a:t>
            </a:r>
            <a:r>
              <a:rPr lang="zh-CN" altLang="en-US" dirty="0" smtClean="0">
                <a:highlight>
                  <a:srgbClr val="FFFF00"/>
                </a:highlight>
                <a:cs typeface="+mn-ea"/>
                <a:sym typeface="+mn-ea"/>
              </a:rPr>
              <a:t>：</a:t>
            </a:r>
            <a:endParaRPr lang="zh-CN" altLang="en-US" dirty="0" smtClean="0">
              <a:highlight>
                <a:srgbClr val="FFFF00"/>
              </a:highlight>
              <a:cs typeface="+mn-ea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31075" y="6388100"/>
            <a:ext cx="1012190" cy="3054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Two Options for Netshare CR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1371600"/>
            <a:ext cx="2434590" cy="4831080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GB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+mn-cs"/>
              </a:rPr>
              <a:t>Option2_Other related part</a:t>
            </a: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sz="1400" dirty="0" smtClean="0">
                <a:cs typeface="+mn-ea"/>
                <a:sym typeface="+mn-ea"/>
              </a:rPr>
              <a:t>Roaming, Provision and charing related in 22.011 and 22.101</a:t>
            </a:r>
            <a:endParaRPr lang="en-US" sz="14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86050" y="1633855"/>
            <a:ext cx="197421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1" algn="l">
              <a:buSzTx/>
            </a:pPr>
            <a:r>
              <a:rPr lang="en-US" altLang="zh-CN" dirty="0" smtClean="0">
                <a:highlight>
                  <a:srgbClr val="FFFF00"/>
                </a:highlight>
                <a:cs typeface="+mn-ea"/>
                <a:sym typeface="+mn-ea"/>
              </a:rPr>
              <a:t>Copy from TS 22.011</a:t>
            </a:r>
            <a:r>
              <a:rPr lang="zh-CN" altLang="en-US" dirty="0" smtClean="0">
                <a:highlight>
                  <a:srgbClr val="FFFF00"/>
                </a:highlight>
                <a:cs typeface="+mn-ea"/>
                <a:sym typeface="+mn-ea"/>
              </a:rPr>
              <a:t>：</a:t>
            </a:r>
            <a:endParaRPr lang="zh-CN" altLang="en-US" dirty="0" smtClean="0">
              <a:highlight>
                <a:srgbClr val="FFFF00"/>
              </a:highlight>
              <a:cs typeface="+mn-ea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540" y="1982470"/>
            <a:ext cx="6041390" cy="21297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485" y="4220210"/>
            <a:ext cx="5796280" cy="1316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29560" y="4076700"/>
            <a:ext cx="197421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1" algn="l">
              <a:buSzTx/>
            </a:pPr>
            <a:r>
              <a:rPr lang="en-US" altLang="zh-CN" dirty="0" smtClean="0">
                <a:highlight>
                  <a:srgbClr val="FFFF00"/>
                </a:highlight>
                <a:cs typeface="+mn-ea"/>
                <a:sym typeface="+mn-ea"/>
              </a:rPr>
              <a:t>Copy from TS 22.101</a:t>
            </a:r>
            <a:r>
              <a:rPr lang="zh-CN" altLang="en-US" dirty="0" smtClean="0">
                <a:cs typeface="+mn-ea"/>
                <a:sym typeface="+mn-ea"/>
              </a:rPr>
              <a:t>：</a:t>
            </a:r>
            <a:endParaRPr lang="zh-CN" altLang="en-US" dirty="0" smtClean="0">
              <a:cs typeface="+mn-ea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080" y="5758815"/>
            <a:ext cx="5968365" cy="523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680" y="5428615"/>
            <a:ext cx="2752725" cy="365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31075" y="6381750"/>
            <a:ext cx="1012190" cy="3054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1371600"/>
            <a:ext cx="4133215" cy="4831080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r>
              <a:rPr lang="en-US" altLang="en-GB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+mn-cs"/>
              </a:rPr>
              <a:t>Action point:</a:t>
            </a:r>
            <a:endParaRPr lang="en-US" altLang="en-GB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sz="1400" dirty="0" smtClean="0">
                <a:cs typeface="+mn-ea"/>
                <a:sym typeface="+mn-ea"/>
              </a:rPr>
              <a:t>Option1</a:t>
            </a:r>
            <a:endParaRPr lang="en-US" sz="14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sz="1400" dirty="0" smtClean="0">
                <a:cs typeface="+mn-ea"/>
                <a:sym typeface="+mn-ea"/>
              </a:rPr>
              <a:t>Option2</a:t>
            </a:r>
            <a:endParaRPr lang="en-US" sz="1400" dirty="0" smtClean="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sz="1400" dirty="0" smtClean="0">
                <a:cs typeface="+mn-ea"/>
                <a:sym typeface="+mn-ea"/>
              </a:rPr>
              <a:t>Other option</a:t>
            </a:r>
            <a:endParaRPr lang="en-US" altLang="zh-CN" sz="1200" dirty="0" smtClean="0">
              <a:cs typeface="+mn-ea"/>
              <a:sym typeface="+mn-ea"/>
            </a:endParaRPr>
          </a:p>
          <a:p>
            <a:pPr lvl="1" algn="l">
              <a:buSzTx/>
            </a:pPr>
            <a:endParaRPr lang="en-US" altLang="zh-CN" sz="1200" dirty="0" smtClean="0">
              <a:cs typeface="+mn-ea"/>
              <a:sym typeface="+mn-ea"/>
            </a:endParaRPr>
          </a:p>
          <a:p>
            <a:pPr marL="342900" lvl="1" indent="-342900" algn="l">
              <a:buClrTx/>
              <a:buSzTx/>
              <a:buFontTx/>
              <a:buBlip>
                <a:blip r:embed="rId1"/>
              </a:buBlip>
            </a:pPr>
            <a:endParaRPr lang="en-GB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endParaRPr lang="zh-CN" altLang="en-US" sz="1800" dirty="0"/>
          </a:p>
        </p:txBody>
      </p:sp>
      <p:sp>
        <p:nvSpPr>
          <p:cNvPr id="4" name="矩形 3"/>
          <p:cNvSpPr/>
          <p:nvPr/>
        </p:nvSpPr>
        <p:spPr>
          <a:xfrm>
            <a:off x="7331075" y="6381750"/>
            <a:ext cx="1012190" cy="3054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</Words>
  <Application>WPS 演示</Application>
  <PresentationFormat>全屏显示(4:3)</PresentationFormat>
  <Paragraphs>59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MS PGothic</vt:lpstr>
      <vt:lpstr>FrutigerNext LT Bold</vt:lpstr>
      <vt:lpstr>ksdb</vt:lpstr>
      <vt:lpstr>Times New Roman</vt:lpstr>
      <vt:lpstr>等线</vt:lpstr>
      <vt:lpstr>微软雅黑</vt:lpstr>
      <vt:lpstr>Arial Unicode MS</vt:lpstr>
      <vt:lpstr>Custom Design</vt:lpstr>
      <vt:lpstr>3_Office Theme</vt:lpstr>
      <vt:lpstr>4_Office Theme</vt:lpstr>
      <vt:lpstr>5_Office Theme</vt:lpstr>
      <vt:lpstr>1_Office Theme</vt:lpstr>
      <vt:lpstr>Discussion paper of Netshare CR and WID</vt:lpstr>
      <vt:lpstr>Two Options for Netshare CR</vt:lpstr>
      <vt:lpstr>Two Options for Netshare CR</vt:lpstr>
      <vt:lpstr>Two Options for Netshare CR</vt:lpstr>
      <vt:lpstr>Way Forward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Blockchain in Application Layer support Verticals over 5G network</dc:title>
  <dc:creator>Administrator</dc:creator>
  <cp:lastModifiedBy>unicom</cp:lastModifiedBy>
  <cp:revision>1350</cp:revision>
  <dcterms:created xsi:type="dcterms:W3CDTF">2008-08-30T09:32:00Z</dcterms:created>
  <dcterms:modified xsi:type="dcterms:W3CDTF">2023-02-21T07:09:02Z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2052-11.8.2.11716</vt:lpwstr>
  </property>
  <property fmtid="{D5CDD505-2E9C-101B-9397-08002B2CF9AE}" pid="3" name="ICV">
    <vt:lpwstr>FA1702255DA5427AA565CDAE591DBEAD</vt:lpwstr>
  </property>
</Properties>
</file>