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639B1A-30CC-4146-8A54-D6C893ECF460}" v="1" dt="2022-05-20T02:25:03.1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95414" autoAdjust="0"/>
  </p:normalViewPr>
  <p:slideViewPr>
    <p:cSldViewPr>
      <p:cViewPr varScale="1">
        <p:scale>
          <a:sx n="87" d="100"/>
          <a:sy n="87" d="100"/>
        </p:scale>
        <p:origin x="168" y="6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dirty="0" err="1" smtClean="0"/>
              <a:t>Prev</a:t>
            </a:r>
            <a:r>
              <a:rPr lang="en-US" smtClean="0"/>
              <a:t> S1-223675_FS_SOBOT_Status Report.pptx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FS_SOBOT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sz="2800" dirty="0">
                <a:solidFill>
                  <a:srgbClr val="FF0000"/>
                </a:solidFill>
              </a:rPr>
              <a:t>Study on Network of Service Robots with Ambient Intelligence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Ki-Dong Lee</a:t>
            </a:r>
            <a:endParaRPr lang="en-US" dirty="0"/>
          </a:p>
          <a:p>
            <a:r>
              <a:rPr lang="en-US" dirty="0" smtClean="0"/>
              <a:t>LG Electronics</a:t>
            </a:r>
            <a:endParaRPr lang="en-US" dirty="0"/>
          </a:p>
          <a:p>
            <a:r>
              <a:rPr lang="en-US" dirty="0" smtClean="0"/>
              <a:t>FS_SOBOT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S1-223733</a:t>
            </a:r>
            <a:endParaRPr lang="en-GB" b="1" dirty="0" smtClean="0"/>
          </a:p>
          <a:p>
            <a:pPr eaLnBrk="0" hangingPunct="0"/>
            <a:r>
              <a:rPr lang="en-GB" sz="1200" dirty="0" smtClean="0"/>
              <a:t>report@SA1#98e.=1289; </a:t>
            </a:r>
          </a:p>
          <a:p>
            <a:pPr eaLnBrk="0" hangingPunct="0"/>
            <a:r>
              <a:rPr lang="en-GB" sz="1200" dirty="0" smtClean="0"/>
              <a:t>report@</a:t>
            </a:r>
            <a:r>
              <a:rPr lang="en-US" sz="1200" dirty="0" smtClean="0"/>
              <a:t>SA1#99e =</a:t>
            </a:r>
            <a:r>
              <a:rPr lang="en-GB" sz="1200" dirty="0" smtClean="0"/>
              <a:t>,2295;</a:t>
            </a:r>
            <a:endParaRPr lang="en-GB" sz="1200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327835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#100</a:t>
            </a:r>
            <a:endParaRPr lang="en-GB" sz="1200" b="1" dirty="0"/>
          </a:p>
          <a:p>
            <a:r>
              <a:rPr lang="en-GB" sz="1200" b="1" dirty="0"/>
              <a:t>Electronic Meeting, </a:t>
            </a:r>
            <a:r>
              <a:rPr lang="en-GB" sz="1200" b="1" dirty="0" smtClean="0"/>
              <a:t>Nov 14 – Nov 18, </a:t>
            </a:r>
            <a:r>
              <a:rPr lang="en-GB" sz="1200" b="1" dirty="0"/>
              <a:t>2022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FS_SOBOT</a:t>
            </a:r>
            <a:r>
              <a:rPr lang="en-GB" dirty="0" smtClean="0"/>
              <a:t>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Use case template</a:t>
            </a:r>
          </a:p>
          <a:p>
            <a:pPr lvl="1">
              <a:defRPr/>
            </a:pPr>
            <a:r>
              <a:rPr lang="en-GB" dirty="0" smtClean="0"/>
              <a:t>Two use cases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en-GB" dirty="0"/>
              <a:t>Study Item Completion: </a:t>
            </a:r>
            <a:r>
              <a:rPr lang="en-GB" dirty="0" smtClean="0"/>
              <a:t>40%</a:t>
            </a:r>
            <a:endParaRPr lang="en-GB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FS_SOBOT </a:t>
            </a:r>
            <a:r>
              <a:rPr lang="en-GB" dirty="0" smtClean="0"/>
              <a:t>Planning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SA1#101e (Feb 2023): 70%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Overview section, etc.</a:t>
            </a:r>
          </a:p>
          <a:p>
            <a:pPr lvl="2">
              <a:defRPr/>
            </a:pPr>
            <a:r>
              <a:rPr lang="en-GB" dirty="0" smtClean="0"/>
              <a:t>Collect Use </a:t>
            </a:r>
            <a:r>
              <a:rPr lang="en-GB" dirty="0"/>
              <a:t>cases </a:t>
            </a:r>
            <a:r>
              <a:rPr lang="en-GB" dirty="0" smtClean="0"/>
              <a:t>that are and/or are not covered by the existing robot-communication related requirements</a:t>
            </a:r>
          </a:p>
          <a:p>
            <a:pPr lvl="2">
              <a:defRPr/>
            </a:pPr>
            <a:r>
              <a:rPr lang="en-GB" dirty="0"/>
              <a:t>Updated/Additional Use cases and potential </a:t>
            </a:r>
            <a:r>
              <a:rPr lang="en-GB" dirty="0" smtClean="0"/>
              <a:t>requirements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Send </a:t>
            </a:r>
            <a:r>
              <a:rPr lang="en-GB" dirty="0"/>
              <a:t>TR to SA for </a:t>
            </a:r>
            <a:r>
              <a:rPr lang="en-GB" dirty="0" smtClean="0"/>
              <a:t>information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SA1#102e (May 2023</a:t>
            </a:r>
            <a:r>
              <a:rPr lang="en-GB" dirty="0"/>
              <a:t>): </a:t>
            </a:r>
            <a:r>
              <a:rPr lang="en-GB" dirty="0" smtClean="0"/>
              <a:t>100%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Conclusions</a:t>
            </a:r>
            <a:r>
              <a:rPr lang="en-GB" dirty="0"/>
              <a:t>, TR corrections/clean-up</a:t>
            </a:r>
          </a:p>
          <a:p>
            <a:pPr lvl="2">
              <a:defRPr/>
            </a:pPr>
            <a:r>
              <a:rPr lang="en-GB" dirty="0"/>
              <a:t>Send TR to SA for Approval</a:t>
            </a:r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coordination </a:t>
            </a:r>
          </a:p>
          <a:p>
            <a:pPr lvl="1">
              <a:defRPr/>
            </a:pPr>
            <a:r>
              <a:rPr lang="en-GB" dirty="0"/>
              <a:t>Coordination among interested/contributing companies, about planned inputs, use cases, etc.</a:t>
            </a:r>
          </a:p>
          <a:p>
            <a:pPr lvl="1">
              <a:defRPr/>
            </a:pPr>
            <a:r>
              <a:rPr lang="en-GB" dirty="0"/>
              <a:t>Before each SA1 meeting</a:t>
            </a:r>
          </a:p>
          <a:p>
            <a:pPr lvl="1">
              <a:defRPr/>
            </a:pPr>
            <a:r>
              <a:rPr lang="en-GB" dirty="0"/>
              <a:t>To be moderated by the rapporteur 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Conference calls</a:t>
            </a:r>
          </a:p>
          <a:p>
            <a:pPr lvl="1">
              <a:defRPr/>
            </a:pPr>
            <a:r>
              <a:rPr lang="en-GB" dirty="0"/>
              <a:t>TBD (upon need)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125865" cy="782637"/>
          </a:xfrm>
        </p:spPr>
        <p:txBody>
          <a:bodyPr/>
          <a:lstStyle/>
          <a:p>
            <a:r>
              <a:rPr lang="en-US" dirty="0"/>
              <a:t>FS_SOBOT </a:t>
            </a:r>
            <a:r>
              <a:rPr lang="en-GB" dirty="0" smtClean="0"/>
              <a:t>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SA#99 (03/2023)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SA#100 </a:t>
            </a:r>
            <a:r>
              <a:rPr lang="en-GB" sz="2000" dirty="0"/>
              <a:t>(</a:t>
            </a:r>
            <a:r>
              <a:rPr lang="en-GB" sz="2000" dirty="0" smtClean="0"/>
              <a:t>06/2023</a:t>
            </a:r>
            <a:r>
              <a:rPr lang="en-GB" sz="2000" dirty="0"/>
              <a:t>)</a:t>
            </a:r>
          </a:p>
          <a:p>
            <a:pPr lvl="1"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 lvl="1">
              <a:defRPr/>
            </a:pPr>
            <a:r>
              <a:rPr lang="en-GB" sz="2000" dirty="0">
                <a:solidFill>
                  <a:schemeClr val="tx1"/>
                </a:solidFill>
              </a:rPr>
              <a:t>If yes, previous target completion dates:</a:t>
            </a:r>
          </a:p>
          <a:p>
            <a:pPr lvl="2">
              <a:defRPr/>
            </a:pPr>
            <a:r>
              <a:rPr lang="en-GB" sz="1600" dirty="0">
                <a:solidFill>
                  <a:schemeClr val="tx1"/>
                </a:solidFill>
              </a:rPr>
              <a:t>N/A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FS_SOBOT </a:t>
            </a:r>
            <a:r>
              <a:rPr lang="en-GB" dirty="0" smtClean="0"/>
              <a:t>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 smtClean="0"/>
              <a:t>SI agreed </a:t>
            </a:r>
            <a:r>
              <a:rPr lang="en-GB" sz="2400" dirty="0"/>
              <a:t>at </a:t>
            </a:r>
            <a:r>
              <a:rPr lang="en-GB" sz="2400" dirty="0" smtClean="0"/>
              <a:t>SA1#98e, approved at SA#96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Approved </a:t>
            </a:r>
            <a:r>
              <a:rPr lang="en-GB" sz="2000" dirty="0"/>
              <a:t>SID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SP-220447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 smtClean="0"/>
              <a:t>SA1#99e: 10%</a:t>
            </a:r>
          </a:p>
          <a:p>
            <a:pPr lvl="1">
              <a:defRPr/>
            </a:pPr>
            <a:r>
              <a:rPr lang="en-GB" sz="2000" dirty="0" smtClean="0"/>
              <a:t>SA1#100: 40</a:t>
            </a:r>
            <a:r>
              <a:rPr lang="en-GB" sz="2000" dirty="0"/>
              <a:t>%</a:t>
            </a:r>
          </a:p>
          <a:p>
            <a:pPr lvl="1">
              <a:defRPr/>
            </a:pP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1782209"/>
              </p:ext>
            </p:extLst>
          </p:nvPr>
        </p:nvGraphicFramePr>
        <p:xfrm>
          <a:off x="611560" y="4509121"/>
          <a:ext cx="7992887" cy="140448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{69CF1AB2-1976-4502-BF36-3FF5EA218861}</a:tableStyleId>
              </a:tblPr>
              <a:tblGrid>
                <a:gridCol w="1368152"/>
                <a:gridCol w="1512168"/>
                <a:gridCol w="5112567"/>
              </a:tblGrid>
              <a:tr h="21010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dirty="0" err="1">
                          <a:effectLst/>
                        </a:rPr>
                        <a:t>Tdoc</a:t>
                      </a:r>
                      <a:r>
                        <a:rPr lang="en-GB" sz="1200" b="0" dirty="0">
                          <a:effectLst/>
                        </a:rPr>
                        <a:t>#</a:t>
                      </a:r>
                      <a:endParaRPr lang="en-US" sz="12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>
                          <a:effectLst/>
                        </a:rPr>
                        <a:t>Source </a:t>
                      </a:r>
                      <a:endParaRPr lang="en-US" sz="1200" b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>
                          <a:effectLst/>
                        </a:rPr>
                        <a:t>Title</a:t>
                      </a:r>
                      <a:endParaRPr lang="en-US" sz="1200" b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15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dirty="0">
                          <a:effectLst/>
                        </a:rPr>
                        <a:t>S1-223026</a:t>
                      </a:r>
                      <a:endParaRPr lang="en-US" sz="12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dirty="0">
                          <a:effectLst/>
                        </a:rPr>
                        <a:t>LG Electronics </a:t>
                      </a:r>
                      <a:endParaRPr lang="en-US" sz="12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>
                          <a:effectLst/>
                        </a:rPr>
                        <a:t>FS_SOBOT Use case template</a:t>
                      </a:r>
                      <a:endParaRPr lang="en-US" sz="1200" b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3204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dirty="0">
                          <a:effectLst/>
                        </a:rPr>
                        <a:t>S1-223575</a:t>
                      </a:r>
                      <a:endParaRPr lang="en-US" sz="12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dirty="0">
                          <a:effectLst/>
                        </a:rPr>
                        <a:t>LG Electronics </a:t>
                      </a:r>
                      <a:endParaRPr lang="en-US" sz="12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dirty="0">
                          <a:effectLst/>
                        </a:rPr>
                        <a:t>SOBOT use case on Online cooperative 3D map building </a:t>
                      </a:r>
                      <a:endParaRPr lang="en-US" sz="12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1073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>
                          <a:effectLst/>
                        </a:rPr>
                        <a:t>S1-223724</a:t>
                      </a:r>
                      <a:endParaRPr lang="en-US" sz="1200" b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>
                          <a:effectLst/>
                        </a:rPr>
                        <a:t>Vivo</a:t>
                      </a:r>
                      <a:endParaRPr lang="en-US" sz="1200" b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dirty="0">
                          <a:effectLst/>
                        </a:rPr>
                        <a:t>SOBOT Use case on real-time cooperative safety protection</a:t>
                      </a:r>
                      <a:endParaRPr lang="en-US" sz="12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1600</TotalTime>
  <Words>275</Words>
  <Application>Microsoft Office PowerPoint</Application>
  <PresentationFormat>On-screen Show (4:3)</PresentationFormat>
  <Paragraphs>78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Bookman Old Style</vt:lpstr>
      <vt:lpstr>Calibri</vt:lpstr>
      <vt:lpstr>Times New Roman</vt:lpstr>
      <vt:lpstr>Blank Presentation</vt:lpstr>
      <vt:lpstr>FS_SOBOT Status Update Study on Network of Service Robots with Ambient Intelligence </vt:lpstr>
      <vt:lpstr>FS_SOBOT Progress</vt:lpstr>
      <vt:lpstr>FS_SOBOT Planning</vt:lpstr>
      <vt:lpstr>Work plan between meetings</vt:lpstr>
      <vt:lpstr>FS_SOBOT Completion Date</vt:lpstr>
      <vt:lpstr>FS_SOBOT History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Ki-Dong Lee11a</cp:lastModifiedBy>
  <cp:revision>352</cp:revision>
  <cp:lastPrinted>2000-01-14T10:02:55Z</cp:lastPrinted>
  <dcterms:created xsi:type="dcterms:W3CDTF">1999-11-22T09:19:47Z</dcterms:created>
  <dcterms:modified xsi:type="dcterms:W3CDTF">2022-11-18T14:28:59Z</dcterms:modified>
  <cp:category>Presentation</cp:category>
</cp:coreProperties>
</file>