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3" d="100"/>
          <a:sy n="63" d="100"/>
        </p:scale>
        <p:origin x="1276" y="28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FS_DualSteer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Study on Upper layer traffic steering, switching and split over dual 3GPP access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Francesco Pica</a:t>
            </a:r>
          </a:p>
          <a:p>
            <a:r>
              <a:rPr lang="en-US" dirty="0"/>
              <a:t>Qualcomm</a:t>
            </a:r>
          </a:p>
          <a:p>
            <a:r>
              <a:rPr lang="en-US" dirty="0" err="1"/>
              <a:t>FS_DualSteer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S1-223673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1244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#100</a:t>
            </a:r>
          </a:p>
          <a:p>
            <a:r>
              <a:rPr lang="en-GB" sz="1200" b="1" dirty="0"/>
              <a:t>Nov 14 – 18,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</a:t>
            </a:r>
            <a:r>
              <a:rPr lang="en-US" dirty="0" err="1"/>
              <a:t>DualSteer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Agreed TR scope and 7 Use cases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Study Item Completion: 60%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</a:t>
            </a:r>
            <a:r>
              <a:rPr lang="en-US" dirty="0" err="1"/>
              <a:t>DualSteer</a:t>
            </a:r>
            <a:r>
              <a:rPr lang="en-US" dirty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SA1#100AH (Jan 2023): 75%</a:t>
            </a:r>
          </a:p>
          <a:p>
            <a:pPr lvl="2">
              <a:defRPr/>
            </a:pPr>
            <a:r>
              <a:rPr lang="en-GB" dirty="0"/>
              <a:t>Update/Finalize Use Cases and requirements</a:t>
            </a:r>
          </a:p>
          <a:p>
            <a:pPr lvl="2">
              <a:defRPr/>
            </a:pPr>
            <a:r>
              <a:rPr lang="en-GB" dirty="0"/>
              <a:t>Start Consolidation</a:t>
            </a:r>
          </a:p>
          <a:p>
            <a:pPr lvl="1">
              <a:defRPr/>
            </a:pPr>
            <a:r>
              <a:rPr lang="en-GB" dirty="0"/>
              <a:t>SA1#101e (Feb/Mar 2023): 90%</a:t>
            </a:r>
          </a:p>
          <a:p>
            <a:pPr lvl="2">
              <a:defRPr/>
            </a:pPr>
            <a:r>
              <a:rPr lang="en-GB" dirty="0"/>
              <a:t>Consolidation</a:t>
            </a:r>
          </a:p>
          <a:p>
            <a:pPr lvl="2">
              <a:defRPr/>
            </a:pPr>
            <a:r>
              <a:rPr lang="en-GB" dirty="0"/>
              <a:t>Send TR to SA for information</a:t>
            </a:r>
          </a:p>
          <a:p>
            <a:pPr lvl="1">
              <a:defRPr/>
            </a:pPr>
            <a:r>
              <a:rPr lang="en-GB" dirty="0"/>
              <a:t>SA1#102e (May 2023): 100%</a:t>
            </a:r>
          </a:p>
          <a:p>
            <a:pPr lvl="2">
              <a:defRPr/>
            </a:pPr>
            <a:r>
              <a:rPr lang="en-GB" dirty="0"/>
              <a:t>Conclusions, TR corrections/clean-up</a:t>
            </a:r>
          </a:p>
          <a:p>
            <a:pPr lvl="2">
              <a:defRPr/>
            </a:pPr>
            <a:r>
              <a:rPr lang="en-GB" dirty="0"/>
              <a:t>Send TR to SA for Approval</a:t>
            </a:r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2">
              <a:defRPr/>
            </a:pPr>
            <a:r>
              <a:rPr lang="en-GB" dirty="0"/>
              <a:t>To be moderated by the rapporteur 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125865" cy="782637"/>
          </a:xfrm>
        </p:spPr>
        <p:txBody>
          <a:bodyPr/>
          <a:lstStyle/>
          <a:p>
            <a:r>
              <a:rPr lang="en-US" dirty="0"/>
              <a:t>FS_ </a:t>
            </a:r>
            <a:r>
              <a:rPr lang="en-US" dirty="0" err="1"/>
              <a:t>DualSteer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SA#99 (03/2023)</a:t>
            </a:r>
          </a:p>
          <a:p>
            <a:pPr lvl="1">
              <a:defRPr/>
            </a:pPr>
            <a:r>
              <a:rPr lang="en-GB" sz="2000" dirty="0"/>
              <a:t>For approval: SA#100 (06/2023)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r>
              <a:rPr lang="en-GB" sz="2000" dirty="0">
                <a:solidFill>
                  <a:schemeClr val="tx1"/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tx1"/>
                </a:solidFill>
              </a:rPr>
              <a:t>N/A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</a:t>
            </a:r>
            <a:r>
              <a:rPr lang="en-US" dirty="0" err="1"/>
              <a:t>DualSteer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SI has been approved at SA#96</a:t>
            </a:r>
          </a:p>
          <a:p>
            <a:pPr lvl="1">
              <a:defRPr/>
            </a:pPr>
            <a:r>
              <a:rPr lang="en-GB" sz="2000" dirty="0"/>
              <a:t>SID is in </a:t>
            </a:r>
            <a:r>
              <a:rPr lang="en-GB" sz="2000" dirty="0" err="1"/>
              <a:t>Tdoc</a:t>
            </a:r>
            <a:r>
              <a:rPr lang="en-GB" sz="2000" dirty="0"/>
              <a:t> SP-220445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SA1#99 (Aug 2022): 30%</a:t>
            </a:r>
          </a:p>
          <a:p>
            <a:pPr lvl="1">
              <a:defRPr/>
            </a:pPr>
            <a:r>
              <a:rPr lang="en-GB" sz="2000" dirty="0"/>
              <a:t>SA1#100 (Nov 2022): 60%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395</TotalTime>
  <Words>250</Words>
  <Application>Microsoft Office PowerPoint</Application>
  <PresentationFormat>On-screen Show (4:3)</PresentationFormat>
  <Paragraphs>59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FS_DualSteer Status Update Study on Upper layer traffic steering, switching and split over dual 3GPP access </vt:lpstr>
      <vt:lpstr>FS_ DualSteer Progress</vt:lpstr>
      <vt:lpstr>FS_ DualSteer Planning</vt:lpstr>
      <vt:lpstr>Work plan between meetings</vt:lpstr>
      <vt:lpstr>FS_ DualSteer Completion Date</vt:lpstr>
      <vt:lpstr>FS_ DualSteer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Qualcomm1</cp:lastModifiedBy>
  <cp:revision>343</cp:revision>
  <cp:lastPrinted>2000-01-14T10:02:55Z</cp:lastPrinted>
  <dcterms:created xsi:type="dcterms:W3CDTF">1999-11-22T09:19:47Z</dcterms:created>
  <dcterms:modified xsi:type="dcterms:W3CDTF">2022-11-18T14:41:20Z</dcterms:modified>
  <cp:category>Presentation</cp:category>
</cp:coreProperties>
</file>