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85" d="100"/>
          <a:sy n="85" d="100"/>
        </p:scale>
        <p:origin x="1816" y="17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 5GSAT_Ph3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</a:t>
            </a:r>
            <a:r>
              <a:rPr lang="en-US" sz="2800" dirty="0" smtClean="0">
                <a:solidFill>
                  <a:srgbClr val="FF0000"/>
                </a:solidFill>
              </a:rPr>
              <a:t>on </a:t>
            </a:r>
            <a:r>
              <a:rPr lang="en-US" sz="2800" dirty="0">
                <a:solidFill>
                  <a:srgbClr val="FF0000"/>
                </a:solidFill>
              </a:rPr>
              <a:t>satellite access - Phase 3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S1-223671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/>
              <a:t> </a:t>
            </a:r>
            <a:r>
              <a:rPr lang="en-GB" sz="1200" b="1" dirty="0" smtClean="0"/>
              <a:t>100</a:t>
            </a:r>
            <a:endParaRPr lang="en-GB" sz="1200" b="1" dirty="0"/>
          </a:p>
          <a:p>
            <a:r>
              <a:rPr lang="en-GB" sz="1200" b="1" dirty="0"/>
              <a:t>Toulouse, France, 14 – 18 November 2022</a:t>
            </a:r>
            <a:endParaRPr lang="en-GB" sz="1200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305895"/>
            <a:ext cx="7772400" cy="1211337"/>
          </a:xfrm>
        </p:spPr>
        <p:txBody>
          <a:bodyPr/>
          <a:lstStyle/>
          <a:p>
            <a:r>
              <a:rPr lang="en-US" dirty="0"/>
              <a:t>Rapporteur: </a:t>
            </a:r>
            <a:r>
              <a:rPr lang="en-US" dirty="0" smtClean="0"/>
              <a:t>Thierry </a:t>
            </a:r>
            <a:r>
              <a:rPr lang="en-US" dirty="0" err="1"/>
              <a:t>Bérisot</a:t>
            </a:r>
            <a:r>
              <a:rPr lang="en-US" dirty="0"/>
              <a:t>, </a:t>
            </a:r>
            <a:r>
              <a:rPr lang="en-US" dirty="0" smtClean="0"/>
              <a:t>Novamint</a:t>
            </a:r>
          </a:p>
          <a:p>
            <a:r>
              <a:rPr lang="en-US" dirty="0" smtClean="0"/>
              <a:t>Co-Rapporteur</a:t>
            </a:r>
            <a:r>
              <a:rPr lang="en-US" dirty="0"/>
              <a:t>: </a:t>
            </a:r>
            <a:r>
              <a:rPr lang="en-US" dirty="0" smtClean="0"/>
              <a:t>Xu </a:t>
            </a:r>
            <a:r>
              <a:rPr lang="en-US" dirty="0"/>
              <a:t>Xia, China Telecom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3 updated use </a:t>
            </a:r>
            <a:r>
              <a:rPr lang="en-GB" dirty="0"/>
              <a:t>cases and potential </a:t>
            </a:r>
            <a:r>
              <a:rPr lang="en-GB" dirty="0" smtClean="0"/>
              <a:t>requirements associated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Agreed 5 new use </a:t>
            </a:r>
            <a:r>
              <a:rPr lang="en-GB" dirty="0"/>
              <a:t>cases </a:t>
            </a:r>
            <a:r>
              <a:rPr lang="en-GB" dirty="0" smtClean="0"/>
              <a:t>and </a:t>
            </a:r>
            <a:r>
              <a:rPr lang="en-GB" dirty="0"/>
              <a:t>potential requirements </a:t>
            </a:r>
            <a:r>
              <a:rPr lang="en-GB" dirty="0" smtClean="0"/>
              <a:t>associated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60%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  <a:endParaRPr lang="en-GB" dirty="0"/>
          </a:p>
          <a:p>
            <a:pPr lvl="1">
              <a:defRPr/>
            </a:pPr>
            <a:r>
              <a:rPr lang="en-GB" dirty="0"/>
              <a:t>SA1#100e-adhoc (Jan 2023</a:t>
            </a:r>
            <a:r>
              <a:rPr lang="en-GB" dirty="0" smtClean="0"/>
              <a:t>): 75%</a:t>
            </a:r>
            <a:endParaRPr lang="en-GB" dirty="0"/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SA1#101e </a:t>
            </a:r>
            <a:r>
              <a:rPr lang="en-GB" dirty="0"/>
              <a:t>(Feb 2023): </a:t>
            </a:r>
            <a:r>
              <a:rPr lang="en-GB" dirty="0" smtClean="0"/>
              <a:t>90%</a:t>
            </a:r>
            <a:endParaRPr lang="en-GB" dirty="0"/>
          </a:p>
          <a:p>
            <a:pPr lvl="2">
              <a:defRPr/>
            </a:pPr>
            <a:r>
              <a:rPr lang="en-GB" dirty="0"/>
              <a:t>Updated/Additional Use cases and potential requirements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/>
              <a:t>Send TR to SA for information </a:t>
            </a:r>
          </a:p>
          <a:p>
            <a:pPr lvl="2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SA1#102e (</a:t>
            </a:r>
            <a:r>
              <a:rPr lang="en-GB" dirty="0" smtClean="0"/>
              <a:t>May</a:t>
            </a:r>
            <a:r>
              <a:rPr lang="en-GB" dirty="0" smtClean="0"/>
              <a:t> </a:t>
            </a:r>
            <a:r>
              <a:rPr lang="en-GB" dirty="0"/>
              <a:t>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413897" cy="782637"/>
          </a:xfrm>
        </p:spPr>
        <p:txBody>
          <a:bodyPr/>
          <a:lstStyle/>
          <a:p>
            <a:r>
              <a:rPr lang="en-US" sz="3200"/>
              <a:t>FS_ </a:t>
            </a:r>
            <a:r>
              <a:rPr lang="en-US" sz="3200" smtClean="0"/>
              <a:t>5GSAT_Ph3 </a:t>
            </a:r>
            <a:r>
              <a:rPr lang="en-GB" sz="3200" dirty="0" smtClean="0"/>
              <a:t>Completion </a:t>
            </a:r>
            <a:r>
              <a:rPr lang="en-GB" sz="3200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SA#99 (</a:t>
            </a:r>
            <a:r>
              <a:rPr lang="en-GB" sz="2000" dirty="0" smtClean="0"/>
              <a:t>03</a:t>
            </a:r>
            <a:r>
              <a:rPr lang="en-GB" sz="2000" dirty="0" smtClean="0"/>
              <a:t>/2023)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US" sz="1600" dirty="0">
                <a:solidFill>
                  <a:schemeClr val="tx1"/>
                </a:solidFill>
              </a:rPr>
              <a:t>For information: SA#98 (12/2022)</a:t>
            </a:r>
          </a:p>
          <a:p>
            <a:pPr lvl="2">
              <a:defRPr/>
            </a:pPr>
            <a:r>
              <a:rPr lang="en-US" sz="1600" dirty="0">
                <a:solidFill>
                  <a:schemeClr val="tx1"/>
                </a:solidFill>
              </a:rPr>
              <a:t>For approval: SA#99 (03/2023)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5GSAT_Ph3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</a:t>
            </a:r>
            <a:r>
              <a:rPr lang="en-GB" sz="2400" dirty="0" smtClean="0"/>
              <a:t>at SA1#98e and </a:t>
            </a:r>
            <a:r>
              <a:rPr lang="en-GB" sz="2400" dirty="0"/>
              <a:t>approved </a:t>
            </a:r>
            <a:r>
              <a:rPr lang="en-GB" sz="2400" dirty="0" smtClean="0"/>
              <a:t>at SA#96e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SP-220679</a:t>
            </a:r>
          </a:p>
          <a:p>
            <a:pPr lvl="1">
              <a:defRPr/>
            </a:pP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SA1#99e: </a:t>
            </a:r>
            <a:r>
              <a:rPr lang="en-GB" sz="2000" dirty="0" smtClean="0"/>
              <a:t>35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SA1#100: 60%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3261</TotalTime>
  <Words>267</Words>
  <Application>Microsoft Macintosh PowerPoint</Application>
  <PresentationFormat>On-screen Show (4:3)</PresentationFormat>
  <Paragraphs>66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Bookman Old Style</vt:lpstr>
      <vt:lpstr>Times New Roman</vt:lpstr>
      <vt:lpstr>Arial</vt:lpstr>
      <vt:lpstr>Blank Presentation</vt:lpstr>
      <vt:lpstr>FS_ 5GSAT_Ph3 Status Update Study on satellite access - Phase 3</vt:lpstr>
      <vt:lpstr>FS_ 5GSAT_Ph3 Progress</vt:lpstr>
      <vt:lpstr>FS_ 5GSAT_Ph3 Planning</vt:lpstr>
      <vt:lpstr>Work plan between meetings</vt:lpstr>
      <vt:lpstr>FS_ 5GSAT_Ph3 Completion Date</vt:lpstr>
      <vt:lpstr>FS_ 5GSAT_Ph3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375</cp:revision>
  <cp:lastPrinted>2000-01-14T10:02:55Z</cp:lastPrinted>
  <dcterms:created xsi:type="dcterms:W3CDTF">1999-11-22T09:19:47Z</dcterms:created>
  <dcterms:modified xsi:type="dcterms:W3CDTF">2022-11-18T14:46:58Z</dcterms:modified>
  <cp:category>Presentation</cp:category>
</cp:coreProperties>
</file>