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69" r:id="rId3"/>
    <p:sldId id="271" r:id="rId4"/>
    <p:sldId id="272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1" d="100"/>
          <a:sy n="61" d="100"/>
        </p:scale>
        <p:origin x="1404" y="5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Bleckert" userId="6ce25968-6715-4e31-8ac5-8abaa54ed075" providerId="ADAL" clId="{A457482C-820E-4722-B63F-8B0F41DC92FB}"/>
    <pc:docChg chg="delSld">
      <pc:chgData name="Peter Bleckert" userId="6ce25968-6715-4e31-8ac5-8abaa54ed075" providerId="ADAL" clId="{A457482C-820E-4722-B63F-8B0F41DC92FB}" dt="2022-11-18T09:04:55.174" v="0" actId="47"/>
      <pc:docMkLst>
        <pc:docMk/>
      </pc:docMkLst>
      <pc:sldChg chg="del">
        <pc:chgData name="Peter Bleckert" userId="6ce25968-6715-4e31-8ac5-8abaa54ed075" providerId="ADAL" clId="{A457482C-820E-4722-B63F-8B0F41DC92FB}" dt="2022-11-18T09:04:55.174" v="0" actId="47"/>
        <pc:sldMkLst>
          <pc:docMk/>
          <pc:sldMk cId="36032715" sldId="26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FS_RVAS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roaming value added services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65104"/>
            <a:ext cx="6400800" cy="1273696"/>
          </a:xfrm>
        </p:spPr>
        <p:txBody>
          <a:bodyPr/>
          <a:lstStyle/>
          <a:p>
            <a:r>
              <a:rPr lang="en-US" dirty="0"/>
              <a:t>Peter Bleckert</a:t>
            </a:r>
          </a:p>
          <a:p>
            <a:r>
              <a:rPr lang="en-US" dirty="0"/>
              <a:t>Ericsson</a:t>
            </a:r>
          </a:p>
          <a:p>
            <a:r>
              <a:rPr lang="en-US" dirty="0"/>
              <a:t>FS_RVAS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S1-223670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S1-22xxxx)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2184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#100</a:t>
            </a:r>
          </a:p>
          <a:p>
            <a:r>
              <a:rPr lang="en-GB" sz="1200" b="1" dirty="0"/>
              <a:t>Toulouse</a:t>
            </a:r>
            <a:r>
              <a:rPr lang="en-GB" sz="1200" b="1"/>
              <a:t>, France, 14 </a:t>
            </a:r>
            <a:r>
              <a:rPr lang="en-GB" sz="1200" b="1" dirty="0"/>
              <a:t>– 18 November 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FS_RVAS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marL="457200" lvl="1" indent="0">
              <a:buNone/>
              <a:defRPr/>
            </a:pPr>
            <a:r>
              <a:rPr lang="en-GB" dirty="0"/>
              <a:t>Agreed the following:</a:t>
            </a:r>
          </a:p>
          <a:p>
            <a:pPr lvl="1">
              <a:defRPr/>
            </a:pPr>
            <a:r>
              <a:rPr lang="en-US" dirty="0"/>
              <a:t>Editorial clean-up</a:t>
            </a:r>
          </a:p>
          <a:p>
            <a:pPr lvl="1">
              <a:defRPr/>
            </a:pPr>
            <a:r>
              <a:rPr lang="en-US" dirty="0"/>
              <a:t>Update of use case 3</a:t>
            </a:r>
          </a:p>
          <a:p>
            <a:pPr lvl="1">
              <a:defRPr/>
            </a:pPr>
            <a:r>
              <a:rPr lang="en-US" dirty="0"/>
              <a:t>Consolidation</a:t>
            </a:r>
          </a:p>
          <a:p>
            <a:pPr lvl="1">
              <a:defRPr/>
            </a:pPr>
            <a:r>
              <a:rPr lang="en-US" dirty="0"/>
              <a:t>Conclusion</a:t>
            </a:r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FS_RVAS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SA#98 (12/2202)</a:t>
            </a:r>
          </a:p>
          <a:p>
            <a:pPr lvl="1">
              <a:defRPr/>
            </a:pPr>
            <a:r>
              <a:rPr lang="en-GB" sz="2000" dirty="0"/>
              <a:t>For approval: SA#99 (03/2203)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Yes</a:t>
            </a:r>
          </a:p>
          <a:p>
            <a:pPr lvl="1">
              <a:defRPr/>
            </a:pPr>
            <a:r>
              <a:rPr lang="en-GB" sz="2000" dirty="0">
                <a:solidFill>
                  <a:srgbClr val="FF0000"/>
                </a:solidFill>
              </a:rPr>
              <a:t>The study it sent for approval to SA#98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FS_RVAS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SA1#98 / SA#96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SP-220442</a:t>
            </a:r>
          </a:p>
          <a:p>
            <a:pPr lvl="1">
              <a:defRPr/>
            </a:pPr>
            <a:endParaRPr lang="en-GB" sz="20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SA1#99e 60%</a:t>
            </a:r>
          </a:p>
          <a:p>
            <a:pPr lvl="1">
              <a:defRPr/>
            </a:pPr>
            <a:r>
              <a:rPr lang="en-GB" sz="2000" dirty="0"/>
              <a:t>SA1#98e 0%</a:t>
            </a:r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19470561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203</TotalTime>
  <Words>160</Words>
  <Application>Microsoft Office PowerPoint</Application>
  <PresentationFormat>On-screen Show (4:3)</PresentationFormat>
  <Paragraphs>41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Bookman Old Style</vt:lpstr>
      <vt:lpstr>Times New Roman</vt:lpstr>
      <vt:lpstr>Blank Presentation</vt:lpstr>
      <vt:lpstr>FS_RVAS Status Update Study on roaming value added services</vt:lpstr>
      <vt:lpstr>FS_RVAS Progress</vt:lpstr>
      <vt:lpstr>FS_RVAS Completion Date</vt:lpstr>
      <vt:lpstr>FS_RVAS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Peter Bleckert 3</cp:lastModifiedBy>
  <cp:revision>345</cp:revision>
  <cp:lastPrinted>2000-01-14T10:02:55Z</cp:lastPrinted>
  <dcterms:created xsi:type="dcterms:W3CDTF">1999-11-22T09:19:47Z</dcterms:created>
  <dcterms:modified xsi:type="dcterms:W3CDTF">2022-11-18T09:05:00Z</dcterms:modified>
  <cp:category>Presentation</cp:category>
</cp:coreProperties>
</file>