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20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FS_AIML_MT_Ph2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Study on AI/ML Model Transfer Phase 2 in 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/>
          <a:lstStyle/>
          <a:p>
            <a:r>
              <a:rPr lang="en-US" dirty="0"/>
              <a:t>Yang Xu</a:t>
            </a:r>
          </a:p>
          <a:p>
            <a:r>
              <a:rPr lang="en-US" dirty="0"/>
              <a:t>OPPO</a:t>
            </a:r>
          </a:p>
          <a:p>
            <a:r>
              <a:rPr lang="en-US" dirty="0"/>
              <a:t>FS_AIML_MT_Ph2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</a:t>
            </a:r>
            <a:r>
              <a:rPr lang="en-US" altLang="zh-CN" b="1" dirty="0"/>
              <a:t>3689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C6A298D-3F30-4F0C-9ACB-01E3A7D5E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86437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Electronic Meeting, 14 - 18 Nov.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2" y="476250"/>
            <a:ext cx="7485905" cy="782637"/>
          </a:xfrm>
        </p:spPr>
        <p:txBody>
          <a:bodyPr/>
          <a:lstStyle/>
          <a:p>
            <a:r>
              <a:rPr lang="en-GB" dirty="0"/>
              <a:t>FS_AIML_MT_Phase2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meeting</a:t>
            </a:r>
          </a:p>
          <a:p>
            <a:pPr lvl="1"/>
            <a:r>
              <a:rPr lang="en-GB" altLang="zh-CN" sz="1800" dirty="0">
                <a:ea typeface="宋体" charset="-122"/>
              </a:rPr>
              <a:t>S</a:t>
            </a:r>
            <a:r>
              <a:rPr lang="en-US" altLang="zh-CN" sz="1800" dirty="0">
                <a:ea typeface="宋体" charset="-122"/>
              </a:rPr>
              <a:t>cope, Introduction, overview are agreed </a:t>
            </a:r>
            <a:r>
              <a:rPr lang="en-GB" altLang="zh-CN" sz="1800" dirty="0">
                <a:ea typeface="宋体" charset="-122"/>
              </a:rPr>
              <a:t>work. </a:t>
            </a:r>
          </a:p>
          <a:p>
            <a:pPr lvl="1"/>
            <a:r>
              <a:rPr lang="en-GB" altLang="zh-CN" sz="1800" dirty="0">
                <a:ea typeface="宋体" charset="-122"/>
              </a:rPr>
              <a:t>One new use case was agreed, and 3 updates to existing use cases </a:t>
            </a:r>
            <a:r>
              <a:rPr lang="en-GB" altLang="zh-CN" sz="1800" dirty="0"/>
              <a:t>were</a:t>
            </a:r>
            <a:r>
              <a:rPr lang="en-GB" altLang="zh-CN" sz="1800" dirty="0">
                <a:ea typeface="宋体" charset="-122"/>
              </a:rPr>
              <a:t> agreed as below:</a:t>
            </a:r>
          </a:p>
          <a:p>
            <a:pPr lvl="2"/>
            <a:r>
              <a:rPr lang="en-GB" altLang="zh-CN" sz="1400" dirty="0"/>
              <a:t>New Use Case - Direct device connection assisted Async FL</a:t>
            </a:r>
          </a:p>
          <a:p>
            <a:pPr lvl="2"/>
            <a:r>
              <a:rPr lang="en-GB" altLang="zh-CN" sz="1400" dirty="0"/>
              <a:t>Update to the Use Case on AI Model Transfer Management through Direct Device Connection</a:t>
            </a:r>
          </a:p>
          <a:p>
            <a:pPr lvl="2"/>
            <a:r>
              <a:rPr lang="en-GB" altLang="zh-CN" sz="1400" dirty="0"/>
              <a:t>Update of Use Case of AI model transfer management through direct device connection</a:t>
            </a:r>
          </a:p>
          <a:p>
            <a:pPr lvl="2"/>
            <a:r>
              <a:rPr lang="en-GB" altLang="zh-CN" sz="1400" dirty="0"/>
              <a:t>Update of Use case - Proximity based work task offloading for AI/ML inference</a:t>
            </a:r>
            <a:endParaRPr lang="en-US" altLang="zh-CN" sz="1400" dirty="0"/>
          </a:p>
          <a:p>
            <a:pPr lvl="2"/>
            <a:r>
              <a:rPr lang="en-US" altLang="zh-CN" sz="1400" dirty="0"/>
              <a:t>New Use Case of proximity based work task offloading for AIML inference </a:t>
            </a:r>
          </a:p>
          <a:p>
            <a:pPr>
              <a:defRPr/>
            </a:pPr>
            <a:r>
              <a:rPr lang="en-GB" sz="2000" dirty="0"/>
              <a:t>Work/Study Item Completion: 50% (35-&gt;50%)</a:t>
            </a:r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18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FS_AMMT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altLang="zh-CN" dirty="0"/>
              <a:t>SA1#101 (Feb 2023): 80%</a:t>
            </a:r>
          </a:p>
          <a:p>
            <a:pPr marL="457200" lvl="1" indent="0">
              <a:buNone/>
              <a:defRPr/>
            </a:pPr>
            <a:r>
              <a:rPr lang="en-GB" altLang="zh-CN" dirty="0"/>
              <a:t>   </a:t>
            </a:r>
            <a:r>
              <a:rPr lang="en-GB" altLang="zh-CN" sz="2000" dirty="0"/>
              <a:t>Start consolidation</a:t>
            </a:r>
          </a:p>
          <a:p>
            <a:pPr marL="457200" lvl="1" indent="0">
              <a:buNone/>
              <a:defRPr/>
            </a:pPr>
            <a:r>
              <a:rPr lang="en-GB" altLang="zh-CN" sz="2000" dirty="0"/>
              <a:t>    final chance for use case updating</a:t>
            </a:r>
          </a:p>
          <a:p>
            <a:pPr marL="457200" lvl="1" indent="0">
              <a:buNone/>
              <a:defRPr/>
            </a:pPr>
            <a:r>
              <a:rPr lang="en-GB" altLang="zh-CN" sz="2000" dirty="0"/>
              <a:t>    Removing Editor’s Note</a:t>
            </a:r>
          </a:p>
          <a:p>
            <a:pPr lvl="1">
              <a:defRPr/>
            </a:pPr>
            <a:r>
              <a:rPr lang="en-GB" dirty="0"/>
              <a:t>SA1#102 (May 2023): 100% </a:t>
            </a:r>
          </a:p>
          <a:p>
            <a:pPr marL="457200" lvl="1" indent="0">
              <a:buNone/>
              <a:defRPr/>
            </a:pPr>
            <a:r>
              <a:rPr lang="en-GB" dirty="0"/>
              <a:t>   Final consolidation of potential requirement</a:t>
            </a:r>
          </a:p>
          <a:p>
            <a:pPr marL="457200" lvl="1" indent="0">
              <a:buNone/>
              <a:defRPr/>
            </a:pPr>
            <a:r>
              <a:rPr lang="en-GB" dirty="0"/>
              <a:t>   Start normative work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Will be arranged if necessary.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Will be arranged if necessary.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97873" cy="782637"/>
          </a:xfrm>
        </p:spPr>
        <p:txBody>
          <a:bodyPr/>
          <a:lstStyle/>
          <a:p>
            <a:r>
              <a:rPr lang="en-GB" dirty="0"/>
              <a:t>FS_AIML_MT_Ph2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556792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FS_AIML_MT_Ph2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SP-220083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S1-214039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S1-220039 was agreed</a:t>
            </a:r>
          </a:p>
          <a:p>
            <a:pPr lvl="1">
              <a:defRPr/>
            </a:pPr>
            <a:r>
              <a:rPr lang="en-GB" sz="2000" dirty="0"/>
              <a:t>SA1#98e – SID were updated and TR were agreed</a:t>
            </a:r>
          </a:p>
          <a:p>
            <a:pPr lvl="1">
              <a:defRPr/>
            </a:pPr>
            <a:r>
              <a:rPr lang="en-GB" sz="2000" dirty="0"/>
              <a:t>SA1#99e – Introduction, Overview, scope were agreed, three new use cases were agreed</a:t>
            </a:r>
          </a:p>
          <a:p>
            <a:pPr lvl="1">
              <a:defRPr/>
            </a:pPr>
            <a:r>
              <a:rPr lang="en-GB" sz="2000" dirty="0"/>
              <a:t>SA1#100 – new Use case, Updates of existing </a:t>
            </a:r>
            <a:r>
              <a:rPr lang="en-GB" sz="2000" dirty="0" err="1"/>
              <a:t>usecases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1313</TotalTime>
  <Words>364</Words>
  <Application>Microsoft Office PowerPoint</Application>
  <PresentationFormat>全屏显示(4:3)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FS_AIML_MT_Ph2 Status Update Study on AI/ML Model Transfer Phase 2 in 5GS</vt:lpstr>
      <vt:lpstr>FS_AIML_MT_Phase2 Progress</vt:lpstr>
      <vt:lpstr>FS_AMMT Planning</vt:lpstr>
      <vt:lpstr>Work plan between meetings</vt:lpstr>
      <vt:lpstr>FS_AIML_MT_Ph2 Completion Date</vt:lpstr>
      <vt:lpstr>FS_AIML_MT_Ph2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Xu Yang</cp:lastModifiedBy>
  <cp:revision>351</cp:revision>
  <cp:lastPrinted>2000-01-14T10:02:55Z</cp:lastPrinted>
  <dcterms:created xsi:type="dcterms:W3CDTF">1999-11-22T09:19:47Z</dcterms:created>
  <dcterms:modified xsi:type="dcterms:W3CDTF">2022-11-18T14:47:30Z</dcterms:modified>
  <cp:category>Presentation</cp:category>
</cp:coreProperties>
</file>