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8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9401861-B645-4FC5-B63B-11081FF74D73}" v="1" dt="2022-11-17T17:29:37.42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00" d="100"/>
          <a:sy n="100" d="100"/>
        </p:scale>
        <p:origin x="907" y="67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IMART Patrick" userId="3d95387e-8545-47d8-8392-6bc80b38b3d7" providerId="ADAL" clId="{D9401861-B645-4FC5-B63B-11081FF74D73}"/>
    <pc:docChg chg="undo redo custSel modSld">
      <pc:chgData name="WIMART Patrick" userId="3d95387e-8545-47d8-8392-6bc80b38b3d7" providerId="ADAL" clId="{D9401861-B645-4FC5-B63B-11081FF74D73}" dt="2022-11-18T08:29:02.102" v="154" actId="20577"/>
      <pc:docMkLst>
        <pc:docMk/>
      </pc:docMkLst>
      <pc:sldChg chg="modSp mod">
        <pc:chgData name="WIMART Patrick" userId="3d95387e-8545-47d8-8392-6bc80b38b3d7" providerId="ADAL" clId="{D9401861-B645-4FC5-B63B-11081FF74D73}" dt="2022-11-18T08:25:49.051" v="148" actId="20577"/>
        <pc:sldMkLst>
          <pc:docMk/>
          <pc:sldMk cId="0" sldId="256"/>
        </pc:sldMkLst>
        <pc:spChg chg="mod">
          <ac:chgData name="WIMART Patrick" userId="3d95387e-8545-47d8-8392-6bc80b38b3d7" providerId="ADAL" clId="{D9401861-B645-4FC5-B63B-11081FF74D73}" dt="2022-11-18T08:25:49.051" v="148" actId="20577"/>
          <ac:spMkLst>
            <pc:docMk/>
            <pc:sldMk cId="0" sldId="256"/>
            <ac:spMk id="7171" creationId="{00000000-0000-0000-0000-000000000000}"/>
          </ac:spMkLst>
        </pc:spChg>
      </pc:sldChg>
      <pc:sldChg chg="modSp mod">
        <pc:chgData name="WIMART Patrick" userId="3d95387e-8545-47d8-8392-6bc80b38b3d7" providerId="ADAL" clId="{D9401861-B645-4FC5-B63B-11081FF74D73}" dt="2022-11-18T08:29:02.102" v="154" actId="20577"/>
        <pc:sldMkLst>
          <pc:docMk/>
          <pc:sldMk cId="0" sldId="257"/>
        </pc:sldMkLst>
        <pc:spChg chg="mod">
          <ac:chgData name="WIMART Patrick" userId="3d95387e-8545-47d8-8392-6bc80b38b3d7" providerId="ADAL" clId="{D9401861-B645-4FC5-B63B-11081FF74D73}" dt="2022-11-17T17:20:23.583" v="30" actId="20577"/>
          <ac:spMkLst>
            <pc:docMk/>
            <pc:sldMk cId="0" sldId="257"/>
            <ac:spMk id="4099" creationId="{00000000-0000-0000-0000-000000000000}"/>
          </ac:spMkLst>
        </pc:spChg>
        <pc:spChg chg="mod">
          <ac:chgData name="WIMART Patrick" userId="3d95387e-8545-47d8-8392-6bc80b38b3d7" providerId="ADAL" clId="{D9401861-B645-4FC5-B63B-11081FF74D73}" dt="2022-11-18T08:29:02.102" v="154" actId="20577"/>
          <ac:spMkLst>
            <pc:docMk/>
            <pc:sldMk cId="0" sldId="257"/>
            <ac:spMk id="4100" creationId="{00000000-0000-0000-0000-000000000000}"/>
          </ac:spMkLst>
        </pc:spChg>
        <pc:spChg chg="mod">
          <ac:chgData name="WIMART Patrick" userId="3d95387e-8545-47d8-8392-6bc80b38b3d7" providerId="ADAL" clId="{D9401861-B645-4FC5-B63B-11081FF74D73}" dt="2022-11-17T17:21:57.454" v="48"/>
          <ac:spMkLst>
            <pc:docMk/>
            <pc:sldMk cId="0" sldId="257"/>
            <ac:spMk id="4102" creationId="{00000000-0000-0000-0000-000000000000}"/>
          </ac:spMkLst>
        </pc:spChg>
      </pc:sldChg>
      <pc:sldChg chg="modSp mod">
        <pc:chgData name="WIMART Patrick" userId="3d95387e-8545-47d8-8392-6bc80b38b3d7" providerId="ADAL" clId="{D9401861-B645-4FC5-B63B-11081FF74D73}" dt="2022-11-17T17:28:02.100" v="145" actId="20577"/>
        <pc:sldMkLst>
          <pc:docMk/>
          <pc:sldMk cId="36032715" sldId="264"/>
        </pc:sldMkLst>
        <pc:spChg chg="mod">
          <ac:chgData name="WIMART Patrick" userId="3d95387e-8545-47d8-8392-6bc80b38b3d7" providerId="ADAL" clId="{D9401861-B645-4FC5-B63B-11081FF74D73}" dt="2022-11-17T17:28:02.100" v="145" actId="20577"/>
          <ac:spMkLst>
            <pc:docMk/>
            <pc:sldMk cId="36032715" sldId="264"/>
            <ac:spMk id="5123" creationId="{00000000-0000-0000-0000-000000000000}"/>
          </ac:spMkLst>
        </pc:spChg>
      </pc:sldChg>
      <pc:sldChg chg="modSp">
        <pc:chgData name="WIMART Patrick" userId="3d95387e-8545-47d8-8392-6bc80b38b3d7" providerId="ADAL" clId="{D9401861-B645-4FC5-B63B-11081FF74D73}" dt="2022-11-17T17:29:37.425" v="146" actId="1076"/>
        <pc:sldMkLst>
          <pc:docMk/>
          <pc:sldMk cId="861537421" sldId="268"/>
        </pc:sldMkLst>
        <pc:spChg chg="mod">
          <ac:chgData name="WIMART Patrick" userId="3d95387e-8545-47d8-8392-6bc80b38b3d7" providerId="ADAL" clId="{D9401861-B645-4FC5-B63B-11081FF74D73}" dt="2022-11-17T17:29:37.425" v="146" actId="1076"/>
          <ac:spMkLst>
            <pc:docMk/>
            <pc:sldMk cId="861537421" sldId="268"/>
            <ac:spMk id="1024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7026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1_Serv/TSGS1_97e_EM_Feb2022/inbox/S1-220197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sa/WG1_Serv/TSGS1_98e_EM_May2022/Docs/S1-221130.zip" TargetMode="External"/><Relationship Id="rId4" Type="http://schemas.openxmlformats.org/officeDocument/2006/relationships/hyperlink" Target="https://www.3gpp.org/ftp/tsg_sa/TSG_SA/TSGS_95E_Electronic_2022_03/Docs/SP-220088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FR" i="0" dirty="0"/>
              <a:t>FS_FRMCS_Ph5</a:t>
            </a:r>
            <a:r>
              <a:rPr lang="en-US" dirty="0"/>
              <a:t> Status Report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FRMCS Phase 5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Guillaume Gach / Patrick Wimart</a:t>
            </a:r>
          </a:p>
          <a:p>
            <a:r>
              <a:rPr lang="en-US" dirty="0"/>
              <a:t>UIC</a:t>
            </a:r>
          </a:p>
          <a:p>
            <a:r>
              <a:rPr lang="fr-FR" dirty="0"/>
              <a:t>950007</a:t>
            </a:r>
            <a:r>
              <a:rPr lang="en-US" dirty="0"/>
              <a:t> FS_FRMCS_Ph5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S1-223668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555270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TSG-SA1 Meeting #100</a:t>
            </a:r>
          </a:p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fr-FR" sz="1200" b="1" dirty="0"/>
              <a:t>Toulouse, France, 14 </a:t>
            </a:r>
            <a:r>
              <a:rPr lang="fr-FR" sz="1200" b="1" dirty="0" err="1"/>
              <a:t>Nov</a:t>
            </a:r>
            <a:r>
              <a:rPr lang="fr-FR" sz="1200" b="1" dirty="0"/>
              <a:t> – 18 </a:t>
            </a:r>
            <a:r>
              <a:rPr lang="fr-FR" sz="1200" b="1" dirty="0" err="1"/>
              <a:t>November</a:t>
            </a:r>
            <a:r>
              <a:rPr lang="fr-FR" sz="1200" b="1" dirty="0"/>
              <a:t> 2022</a:t>
            </a:r>
            <a:endParaRPr lang="en-GB" sz="1200" b="1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/>
              <a:t>FS_FRMCS_Ph5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5 UC have been enhanced</a:t>
            </a:r>
          </a:p>
          <a:p>
            <a:pPr lvl="2">
              <a:defRPr/>
            </a:pPr>
            <a:r>
              <a:rPr lang="en-GB" dirty="0"/>
              <a:t>4 from UIC</a:t>
            </a:r>
          </a:p>
          <a:p>
            <a:pPr lvl="2">
              <a:defRPr/>
            </a:pPr>
            <a:r>
              <a:rPr lang="en-GB" dirty="0"/>
              <a:t>1 from </a:t>
            </a:r>
            <a:r>
              <a:rPr lang="en-GB" dirty="0" err="1"/>
              <a:t>Hansung</a:t>
            </a:r>
            <a:r>
              <a:rPr lang="en-GB" dirty="0"/>
              <a:t> University </a:t>
            </a:r>
          </a:p>
          <a:p>
            <a:pPr>
              <a:defRPr/>
            </a:pPr>
            <a:r>
              <a:rPr lang="en-GB" dirty="0"/>
              <a:t>Work/Study Item Completion: 50%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/>
              <a:t>FS_FRMCS_Ph5</a:t>
            </a:r>
            <a:r>
              <a:rPr lang="en-GB" dirty="0"/>
              <a:t>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7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2">
              <a:buFont typeface="Times New Roman" panose="02020603050405020304" pitchFamily="18" charset="0"/>
              <a:buChar char="•"/>
              <a:defRPr/>
            </a:pPr>
            <a:r>
              <a:rPr lang="en-US" dirty="0"/>
              <a:t>To refine existing use cases coming from a gap analysis between the FRMCS specifications and latest version of TR 22.989. </a:t>
            </a:r>
            <a:endParaRPr lang="en-GB" dirty="0"/>
          </a:p>
          <a:p>
            <a:pPr lvl="2">
              <a:buFont typeface="Times New Roman" panose="02020603050405020304" pitchFamily="18" charset="0"/>
              <a:buChar char="•"/>
              <a:defRPr/>
            </a:pPr>
            <a:r>
              <a:rPr lang="en-US" dirty="0"/>
              <a:t>To identify new use cases coming from a gap analysis between the FRMCS specifications and latest version of TR 22.989. </a:t>
            </a:r>
            <a:endParaRPr lang="en-GB" dirty="0"/>
          </a:p>
          <a:p>
            <a:pPr lvl="2">
              <a:defRPr/>
            </a:pPr>
            <a:r>
              <a:rPr lang="en-US" dirty="0"/>
              <a:t>To derive new potential requirements to stage 1 TS (e.g., 5GS, MCX)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86153742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discussions </a:t>
            </a:r>
          </a:p>
          <a:p>
            <a:pPr lvl="1">
              <a:defRPr/>
            </a:pPr>
            <a:r>
              <a:rPr lang="en-GB" dirty="0"/>
              <a:t>Discussion on use cases (focus on service flows, requirements and gap analysis) between SA1 meetings</a:t>
            </a:r>
          </a:p>
          <a:p>
            <a:pPr lvl="1">
              <a:defRPr/>
            </a:pPr>
            <a:r>
              <a:rPr lang="en-GB" dirty="0"/>
              <a:t>Involved all partners including Korean Rail community</a:t>
            </a:r>
          </a:p>
          <a:p>
            <a:pPr marL="342900" lvl="1" indent="-342900">
              <a:buChar char="•"/>
              <a:defRPr/>
            </a:pPr>
            <a:r>
              <a:rPr lang="en-GB" sz="2800" dirty="0"/>
              <a:t>Preparation or one-to-one calls could be considered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053857" cy="782637"/>
          </a:xfrm>
        </p:spPr>
        <p:txBody>
          <a:bodyPr/>
          <a:lstStyle/>
          <a:p>
            <a:r>
              <a:rPr lang="fr-FR" i="0" dirty="0"/>
              <a:t>FS_FRMCS_Ph5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SA#101 (09/2023)</a:t>
            </a:r>
          </a:p>
          <a:p>
            <a:pPr lvl="1">
              <a:defRPr/>
            </a:pPr>
            <a:r>
              <a:rPr lang="en-GB" sz="2000" dirty="0"/>
              <a:t>For approval: SA#101 (09/2023)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/>
              <a:t>FS_FRMCS_Ph5</a:t>
            </a:r>
            <a:r>
              <a:rPr lang="en-GB" dirty="0"/>
              <a:t>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agreed/approved at SA1#97e / SA#95-e</a:t>
            </a:r>
          </a:p>
          <a:p>
            <a:pPr lvl="1">
              <a:defRPr/>
            </a:pPr>
            <a:r>
              <a:rPr lang="en-GB" sz="2000" dirty="0"/>
              <a:t>Agreed SID is in tdoc </a:t>
            </a:r>
            <a:r>
              <a:rPr lang="en-GB" sz="2000" dirty="0">
                <a:hlinkClick r:id="rId3"/>
              </a:rPr>
              <a:t>S1-220197</a:t>
            </a:r>
            <a:r>
              <a:rPr lang="en-GB" sz="2000" dirty="0"/>
              <a:t> / </a:t>
            </a:r>
            <a:r>
              <a:rPr lang="en-GB" sz="2000" u="sng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SP-20</a:t>
            </a:r>
            <a:r>
              <a:rPr lang="en-GB" sz="2000" u="sng" dirty="0"/>
              <a:t>0088</a:t>
            </a:r>
          </a:p>
          <a:p>
            <a:pPr lvl="1">
              <a:defRPr/>
            </a:pPr>
            <a:r>
              <a:rPr lang="en-GB" sz="2000" dirty="0"/>
              <a:t>Revised SID in tdoc </a:t>
            </a:r>
            <a:r>
              <a:rPr lang="en-GB" sz="2000" dirty="0">
                <a:hlinkClick r:id="rId5"/>
              </a:rPr>
              <a:t>S1-221130</a:t>
            </a:r>
            <a:r>
              <a:rPr lang="en-GB" sz="2000" dirty="0"/>
              <a:t> (FS_FRMCS_Ph3 becomes FS_FRMCS_Ph5 to align with various FRMCS stages)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SA1#97e (</a:t>
            </a:r>
            <a:r>
              <a:rPr lang="en-GB" sz="2000" b="1" dirty="0"/>
              <a:t>14 – 24 Feb 2022</a:t>
            </a:r>
            <a:r>
              <a:rPr lang="en-GB" sz="2000" dirty="0"/>
              <a:t>): 0%</a:t>
            </a:r>
          </a:p>
          <a:p>
            <a:pPr lvl="1">
              <a:defRPr/>
            </a:pPr>
            <a:r>
              <a:rPr lang="en-GB" sz="2000" dirty="0"/>
              <a:t>SA1#98e (9</a:t>
            </a:r>
            <a:r>
              <a:rPr lang="en-GB" sz="2000" b="1" dirty="0"/>
              <a:t> – 19 May 2022</a:t>
            </a:r>
            <a:r>
              <a:rPr lang="en-GB" sz="2000" dirty="0"/>
              <a:t>): 15%</a:t>
            </a:r>
          </a:p>
          <a:p>
            <a:pPr lvl="1">
              <a:defRPr/>
            </a:pPr>
            <a:r>
              <a:rPr lang="en-GB" sz="2000" dirty="0"/>
              <a:t>SA1#99e (22 August – 1 Sept 2022): 30%</a:t>
            </a:r>
          </a:p>
          <a:p>
            <a:pPr lvl="1"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2309</TotalTime>
  <Words>327</Words>
  <Application>Microsoft Office PowerPoint</Application>
  <PresentationFormat>Affichage à l'écran (4:3)</PresentationFormat>
  <Paragraphs>52</Paragraphs>
  <Slides>6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FS_FRMCS_Ph5 Status Report Study on FRMCS Phase 5</vt:lpstr>
      <vt:lpstr>FS_FRMCS_Ph5 Progress</vt:lpstr>
      <vt:lpstr>FS_FRMCS_Ph5 Planning</vt:lpstr>
      <vt:lpstr>Work plan between meetings</vt:lpstr>
      <vt:lpstr>FS_FRMCS_Ph5 Completion Date</vt:lpstr>
      <vt:lpstr>FS_FRMCS_Ph5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WIMART Patrick</cp:lastModifiedBy>
  <cp:revision>392</cp:revision>
  <cp:lastPrinted>2000-01-14T10:02:55Z</cp:lastPrinted>
  <dcterms:created xsi:type="dcterms:W3CDTF">1999-11-22T09:19:47Z</dcterms:created>
  <dcterms:modified xsi:type="dcterms:W3CDTF">2022-11-18T08:29:03Z</dcterms:modified>
  <cp:category>Presentation</cp:category>
</cp:coreProperties>
</file>