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72" r:id="rId3"/>
    <p:sldId id="269" r:id="rId4"/>
    <p:sldId id="270" r:id="rId5"/>
    <p:sldId id="261" r:id="rId6"/>
    <p:sldId id="268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003399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90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73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56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79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32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FS_Sensing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Integrated Sensing and Communication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/>
              <a:t>Vasil Aleksiev</a:t>
            </a:r>
          </a:p>
          <a:p>
            <a:r>
              <a:rPr lang="en-US" dirty="0"/>
              <a:t>Deutsche Telekom</a:t>
            </a:r>
          </a:p>
          <a:p>
            <a:r>
              <a:rPr lang="en-US" dirty="0"/>
              <a:t>FS_Sensing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S1-223507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61829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#99-e</a:t>
            </a:r>
          </a:p>
          <a:p>
            <a:r>
              <a:rPr lang="en-GB" sz="1200" b="1" dirty="0"/>
              <a:t>Electronic Meeting, 22 Aug – 1 Sept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FS_Sensing Progress (2/2)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8463" y="1124744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3 </a:t>
            </a:r>
            <a:r>
              <a:rPr lang="en-GB" dirty="0" err="1"/>
              <a:t>pCRs</a:t>
            </a:r>
            <a:r>
              <a:rPr lang="en-GB" dirty="0"/>
              <a:t> on sensing definition and consolidated KPI table agreed</a:t>
            </a:r>
          </a:p>
          <a:p>
            <a:pPr lvl="1">
              <a:defRPr/>
            </a:pPr>
            <a:r>
              <a:rPr lang="en-GB" dirty="0"/>
              <a:t>10 </a:t>
            </a:r>
            <a:r>
              <a:rPr lang="en-GB" dirty="0" err="1"/>
              <a:t>pCRs</a:t>
            </a:r>
            <a:r>
              <a:rPr lang="en-GB" dirty="0"/>
              <a:t> on updated use cases agreed</a:t>
            </a:r>
          </a:p>
          <a:p>
            <a:pPr lvl="1">
              <a:defRPr/>
            </a:pPr>
            <a:r>
              <a:rPr lang="en-GB" dirty="0"/>
              <a:t>10 </a:t>
            </a:r>
            <a:r>
              <a:rPr lang="en-GB" dirty="0" err="1"/>
              <a:t>pCRs</a:t>
            </a:r>
            <a:r>
              <a:rPr lang="en-GB" dirty="0"/>
              <a:t> on new use cases added</a:t>
            </a:r>
          </a:p>
          <a:p>
            <a:pPr marL="0" indent="0">
              <a:buNone/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>
                <a:solidFill>
                  <a:srgbClr val="FF66CC"/>
                </a:solidFill>
              </a:rPr>
              <a:t>65%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</a:t>
            </a:r>
          </a:p>
          <a:p>
            <a:pPr>
              <a:defRPr/>
            </a:pPr>
            <a:endParaRPr lang="en-GB" dirty="0">
              <a:solidFill>
                <a:srgbClr val="FF66CC"/>
              </a:solidFill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86575912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FS_Sensing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SA1#100-adhoc (Jan 2023): 65%</a:t>
            </a:r>
          </a:p>
          <a:p>
            <a:pPr lvl="2">
              <a:defRPr/>
            </a:pPr>
            <a:r>
              <a:rPr lang="en-GB" dirty="0"/>
              <a:t>Quality improvement contributions</a:t>
            </a:r>
          </a:p>
          <a:p>
            <a:pPr lvl="1">
              <a:defRPr/>
            </a:pPr>
            <a:r>
              <a:rPr lang="en-GB" dirty="0"/>
              <a:t>SA1#101e (Feb 2023) : 80%</a:t>
            </a:r>
          </a:p>
          <a:p>
            <a:pPr lvl="2">
              <a:defRPr/>
            </a:pPr>
            <a:r>
              <a:rPr lang="en-GB" dirty="0"/>
              <a:t>Final work on new use cases and potential requirements</a:t>
            </a:r>
          </a:p>
          <a:p>
            <a:pPr lvl="2">
              <a:defRPr/>
            </a:pPr>
            <a:r>
              <a:rPr lang="en-GB" dirty="0"/>
              <a:t>Start consolidation.</a:t>
            </a:r>
          </a:p>
          <a:p>
            <a:pPr lvl="1">
              <a:defRPr/>
            </a:pPr>
            <a:r>
              <a:rPr lang="en-GB" dirty="0"/>
              <a:t>SA1#102e (May 2023): 100%</a:t>
            </a:r>
          </a:p>
          <a:p>
            <a:pPr lvl="2">
              <a:defRPr/>
            </a:pPr>
            <a:r>
              <a:rPr lang="en-GB" dirty="0"/>
              <a:t>Update existing use cases and potential requirements</a:t>
            </a:r>
          </a:p>
          <a:p>
            <a:pPr lvl="2">
              <a:defRPr/>
            </a:pPr>
            <a:r>
              <a:rPr lang="en-GB" dirty="0"/>
              <a:t>Complete consolidation and conclusions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567711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via email among interested/contributing companies, about planned inputs, use cases, definitions etc.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963257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en-GB" dirty="0"/>
              <a:t>FS_Sensing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SA#100 (06/2023)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FS_Sensing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Study Item was agreed at SA1#97e</a:t>
            </a:r>
          </a:p>
          <a:p>
            <a:pPr lvl="1"/>
            <a:r>
              <a:rPr lang="en-GB" sz="2000" dirty="0"/>
              <a:t>Approved SID is in </a:t>
            </a:r>
            <a:r>
              <a:rPr lang="en-GB" sz="2000" dirty="0" err="1"/>
              <a:t>tdoc</a:t>
            </a:r>
            <a:r>
              <a:rPr lang="en-GB" sz="2000" dirty="0"/>
              <a:t> SP-220084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sz="2000" dirty="0"/>
              <a:t>SA1#96e – SID in </a:t>
            </a:r>
            <a:r>
              <a:rPr lang="en-GB" sz="2000" dirty="0" err="1"/>
              <a:t>tdoc</a:t>
            </a:r>
            <a:r>
              <a:rPr lang="en-GB" sz="2000" dirty="0"/>
              <a:t> S1-214242 and S1-214243 were noted</a:t>
            </a:r>
          </a:p>
          <a:p>
            <a:pPr lvl="1">
              <a:defRPr/>
            </a:pPr>
            <a:r>
              <a:rPr lang="en-GB" sz="2000" dirty="0"/>
              <a:t>SA1#97e – SID in </a:t>
            </a:r>
            <a:r>
              <a:rPr lang="en-GB" sz="2000" dirty="0" err="1"/>
              <a:t>tdoc</a:t>
            </a:r>
            <a:r>
              <a:rPr lang="en-GB" sz="2000" dirty="0"/>
              <a:t> S1-220191 was agreed</a:t>
            </a:r>
          </a:p>
          <a:p>
            <a:pPr lvl="1">
              <a:defRPr/>
            </a:pPr>
            <a:r>
              <a:rPr lang="en-GB" sz="2000" dirty="0"/>
              <a:t>SA1#98e – TR and 3 </a:t>
            </a:r>
            <a:r>
              <a:rPr lang="en-GB" sz="2000" dirty="0" err="1"/>
              <a:t>pCRs</a:t>
            </a:r>
            <a:r>
              <a:rPr lang="en-GB" sz="2000" dirty="0"/>
              <a:t> were agreed</a:t>
            </a:r>
          </a:p>
          <a:p>
            <a:pPr lvl="1">
              <a:defRPr/>
            </a:pPr>
            <a:r>
              <a:rPr lang="en-GB" sz="2000" dirty="0"/>
              <a:t>SA1#99e – 23 </a:t>
            </a:r>
            <a:r>
              <a:rPr lang="en-GB" sz="2000" dirty="0" err="1"/>
              <a:t>pCRs</a:t>
            </a:r>
            <a:r>
              <a:rPr lang="en-GB" sz="2000" dirty="0"/>
              <a:t> were agreed (use cases, definitions)</a:t>
            </a:r>
          </a:p>
          <a:p>
            <a:pPr lvl="1">
              <a:defRPr/>
            </a:pPr>
            <a:r>
              <a:rPr lang="en-GB" sz="2000" dirty="0"/>
              <a:t>SA1#100 – 23 </a:t>
            </a:r>
            <a:r>
              <a:rPr lang="en-GB" sz="2000" dirty="0" err="1"/>
              <a:t>pCRs</a:t>
            </a:r>
            <a:r>
              <a:rPr lang="en-GB" sz="2000" dirty="0"/>
              <a:t> were </a:t>
            </a:r>
            <a:r>
              <a:rPr lang="en-GB" sz="2000" dirty="0" err="1"/>
              <a:t>argreed</a:t>
            </a:r>
            <a:r>
              <a:rPr lang="en-GB" sz="2000" dirty="0"/>
              <a:t> (updated use cases, new use cases, definitions, consolidated KPI table)</a:t>
            </a:r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494191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287</Words>
  <Application>Microsoft Office PowerPoint</Application>
  <PresentationFormat>Bildschirmpräsentation (4:3)</PresentationFormat>
  <Paragraphs>59</Paragraphs>
  <Slides>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FS_Sensing Status Update Study on Integrated Sensing and Communication</vt:lpstr>
      <vt:lpstr>FS_Sensing Progress (2/2)</vt:lpstr>
      <vt:lpstr>FS_Sensing Planning</vt:lpstr>
      <vt:lpstr>Work plan between meetings</vt:lpstr>
      <vt:lpstr>FS_Sensing Completion Date</vt:lpstr>
      <vt:lpstr>FS_Sensing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DT (Vasil)1</cp:lastModifiedBy>
  <cp:revision>417</cp:revision>
  <cp:lastPrinted>2000-01-14T10:02:55Z</cp:lastPrinted>
  <dcterms:created xsi:type="dcterms:W3CDTF">1999-11-22T09:19:47Z</dcterms:created>
  <dcterms:modified xsi:type="dcterms:W3CDTF">2022-11-18T14:30:57Z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2022-09-01T11:48:10Z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1ae52434-af2f-41ff-9ea6-1403f0a7387b</vt:lpwstr>
  </property>
  <property fmtid="{D5CDD505-2E9C-101B-9397-08002B2CF9AE}" pid="9" name="MSIP_Label_55339bf0-f345-473a-9ec8-6ca7c8197055_ContentBits">
    <vt:lpwstr>0</vt:lpwstr>
  </property>
</Properties>
</file>