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7DB29B-F867-4860-A84D-A0CA145EB809}" v="1" dt="2022-10-31T14:02:35.2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67" d="100"/>
          <a:sy n="167" d="100"/>
        </p:scale>
        <p:origin x="1552" y="12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leckert" userId="6ce25968-6715-4e31-8ac5-8abaa54ed075" providerId="ADAL" clId="{2E7DB29B-F867-4860-A84D-A0CA145EB809}"/>
    <pc:docChg chg="custSel modSld">
      <pc:chgData name="Peter Bleckert" userId="6ce25968-6715-4e31-8ac5-8abaa54ed075" providerId="ADAL" clId="{2E7DB29B-F867-4860-A84D-A0CA145EB809}" dt="2022-10-31T14:04:03.104" v="111" actId="478"/>
      <pc:docMkLst>
        <pc:docMk/>
      </pc:docMkLst>
      <pc:sldChg chg="addSp delSp modSp mod">
        <pc:chgData name="Peter Bleckert" userId="6ce25968-6715-4e31-8ac5-8abaa54ed075" providerId="ADAL" clId="{2E7DB29B-F867-4860-A84D-A0CA145EB809}" dt="2022-10-31T14:04:03.104" v="111" actId="478"/>
        <pc:sldMkLst>
          <pc:docMk/>
          <pc:sldMk cId="0" sldId="257"/>
        </pc:sldMkLst>
        <pc:spChg chg="add del mod">
          <ac:chgData name="Peter Bleckert" userId="6ce25968-6715-4e31-8ac5-8abaa54ed075" providerId="ADAL" clId="{2E7DB29B-F867-4860-A84D-A0CA145EB809}" dt="2022-10-31T14:04:03.104" v="111" actId="478"/>
          <ac:spMkLst>
            <pc:docMk/>
            <pc:sldMk cId="0" sldId="257"/>
            <ac:spMk id="2" creationId="{461337A1-95F4-4893-A0BD-7FCE7E17AC84}"/>
          </ac:spMkLst>
        </pc:spChg>
        <pc:spChg chg="mod">
          <ac:chgData name="Peter Bleckert" userId="6ce25968-6715-4e31-8ac5-8abaa54ed075" providerId="ADAL" clId="{2E7DB29B-F867-4860-A84D-A0CA145EB809}" dt="2022-10-31T14:03:59.706" v="110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Peter Bleckert" userId="6ce25968-6715-4e31-8ac5-8abaa54ed075" providerId="ADAL" clId="{2E7DB29B-F867-4860-A84D-A0CA145EB809}" dt="2022-10-31T14:02:12.029" v="8" actId="20577"/>
          <ac:spMkLst>
            <pc:docMk/>
            <pc:sldMk cId="0" sldId="257"/>
            <ac:spMk id="4099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How document handling in a F2F meeting differs from an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e-meeting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S1-223021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2184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Toulouse</a:t>
            </a:r>
            <a:r>
              <a:rPr lang="en-GB" sz="1200" b="1"/>
              <a:t>, France, 14 </a:t>
            </a:r>
            <a:r>
              <a:rPr lang="en-GB" sz="1200" b="1" dirty="0"/>
              <a:t>– 18 November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80743-AA52-4281-B7E1-0E59CCEDF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main differences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307DC-D396-4B04-8C23-C9C970862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A F2F meeting is only using </a:t>
            </a:r>
            <a:r>
              <a:rPr lang="en-US" dirty="0"/>
              <a:t>TDOC numbers</a:t>
            </a:r>
            <a:r>
              <a:rPr lang="en-US" b="0" dirty="0"/>
              <a:t> and not revision numbers like </a:t>
            </a:r>
            <a:br>
              <a:rPr lang="en-US" b="0" dirty="0"/>
            </a:br>
            <a:r>
              <a:rPr lang="en-US" dirty="0"/>
              <a:t>S1-224123</a:t>
            </a:r>
            <a:r>
              <a:rPr lang="en-US" dirty="0">
                <a:solidFill>
                  <a:srgbClr val="FF0000"/>
                </a:solidFill>
              </a:rPr>
              <a:t>r1, </a:t>
            </a:r>
            <a:r>
              <a:rPr lang="en-US" dirty="0"/>
              <a:t>S1-224123</a:t>
            </a:r>
            <a:r>
              <a:rPr lang="en-US" dirty="0">
                <a:solidFill>
                  <a:srgbClr val="FF0000"/>
                </a:solidFill>
              </a:rPr>
              <a:t>r2…</a:t>
            </a:r>
          </a:p>
          <a:p>
            <a:endParaRPr lang="en-US" dirty="0"/>
          </a:p>
          <a:p>
            <a:r>
              <a:rPr lang="en-US" b="0" dirty="0"/>
              <a:t>All documents need to be available in the final version when the meeting ends on Friday, i.e. it is </a:t>
            </a:r>
            <a:r>
              <a:rPr lang="en-US" dirty="0"/>
              <a:t>VERY IMPORTANT</a:t>
            </a:r>
            <a:r>
              <a:rPr lang="en-US" b="0" dirty="0"/>
              <a:t> that all documents are editorial correct in the end of the meeting!</a:t>
            </a:r>
          </a:p>
          <a:p>
            <a:r>
              <a:rPr lang="en-US" b="0" dirty="0"/>
              <a:t>Present only versions ready for approval last day in order to reduce the document churn.</a:t>
            </a:r>
            <a:endParaRPr lang="en-SE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25F1A6-FEDB-42EA-AFFF-11724C74FE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5055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CCB6F-6CBA-40F6-947C-DC591F2B6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TDOC numbers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A599F-C293-4BBC-9D9C-897814D3B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124744"/>
            <a:ext cx="8352928" cy="5112568"/>
          </a:xfrm>
        </p:spPr>
        <p:txBody>
          <a:bodyPr/>
          <a:lstStyle/>
          <a:p>
            <a:pPr marL="0" indent="0">
              <a:buNone/>
            </a:pPr>
            <a:r>
              <a:rPr lang="en-US" sz="2400" b="0" dirty="0"/>
              <a:t>Only document with pure TDOC numbers are allowed in the Inbox. (The draft folder will work in the same way as with e-meetings).</a:t>
            </a:r>
          </a:p>
          <a:p>
            <a:pPr marL="0" indent="0">
              <a:buNone/>
            </a:pPr>
            <a:r>
              <a:rPr lang="en-US" sz="2400" b="0" dirty="0"/>
              <a:t>A revised document require a new TDOC number from SA1 chairman or secretary. </a:t>
            </a:r>
          </a:p>
          <a:p>
            <a:pPr marL="0" indent="0">
              <a:buNone/>
            </a:pPr>
            <a:r>
              <a:rPr lang="en-US" sz="2400" b="0" dirty="0"/>
              <a:t>The TDOC history is captured in the CR or document header, see example below.</a:t>
            </a:r>
          </a:p>
          <a:p>
            <a:pPr marL="0" indent="0">
              <a:buNone/>
            </a:pPr>
            <a:endParaRPr lang="en-US" sz="1600" b="0" dirty="0"/>
          </a:p>
          <a:p>
            <a:r>
              <a:rPr lang="en-US" sz="2400" dirty="0"/>
              <a:t>Original version: </a:t>
            </a:r>
          </a:p>
          <a:p>
            <a:endParaRPr lang="en-US" sz="2400" dirty="0"/>
          </a:p>
          <a:p>
            <a:r>
              <a:rPr lang="en-US" sz="2400" dirty="0"/>
              <a:t>First revision: </a:t>
            </a:r>
          </a:p>
          <a:p>
            <a:endParaRPr lang="en-US" sz="2400" dirty="0"/>
          </a:p>
          <a:p>
            <a:r>
              <a:rPr lang="en-US" sz="2400" dirty="0"/>
              <a:t>Second revision</a:t>
            </a:r>
            <a:r>
              <a:rPr lang="en-US" sz="2400" b="0" dirty="0"/>
              <a:t>:</a:t>
            </a:r>
          </a:p>
          <a:p>
            <a:pPr marL="0" indent="0">
              <a:buNone/>
            </a:pPr>
            <a:endParaRPr lang="en-SE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C3F467-1653-485E-A3C2-C79764F87F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D18C50-D26E-4188-9E3F-E52924D1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789" y="3913661"/>
            <a:ext cx="2520280" cy="6991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7C2651-D9CF-47D9-83B0-1DD75FAAE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4785117"/>
            <a:ext cx="2520280" cy="7200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EFC97D3-867B-4A49-851C-49AA95D55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5733256"/>
            <a:ext cx="2505612" cy="70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0405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63D4F-ED6D-45E2-B109-7D0E9D35F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56" y="260648"/>
            <a:ext cx="7125072" cy="648072"/>
          </a:xfrm>
        </p:spPr>
        <p:txBody>
          <a:bodyPr/>
          <a:lstStyle/>
          <a:p>
            <a:r>
              <a:rPr lang="en-US" dirty="0"/>
              <a:t>Present only versions ready for approval on Friday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1642C-A26D-491A-840E-690C19B92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change bars on CR cover page: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Not OK:</a:t>
            </a:r>
          </a:p>
          <a:p>
            <a:endParaRPr lang="en-US" dirty="0"/>
          </a:p>
          <a:p>
            <a:r>
              <a:rPr lang="en-US" dirty="0"/>
              <a:t>No changes-on-changes: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Not OK:</a:t>
            </a:r>
            <a:endParaRPr lang="en-US" dirty="0"/>
          </a:p>
          <a:p>
            <a:endParaRPr lang="en-US" dirty="0"/>
          </a:p>
          <a:p>
            <a:r>
              <a:rPr lang="en-US" dirty="0"/>
              <a:t>No highlighted text: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Not OK: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000" dirty="0"/>
              <a:t>Explain during presentation instead of show in document!</a:t>
            </a:r>
          </a:p>
          <a:p>
            <a:pPr marL="0" indent="0">
              <a:buNone/>
            </a:pP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3913A-32BA-4644-8D42-E945CCA7E0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77A050-5DD8-4D10-9B2C-B27B97CC6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772816"/>
            <a:ext cx="5505342" cy="10814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CB0AD8-9FE5-47A7-9E2E-950DAF267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454" y="3294452"/>
            <a:ext cx="5364247" cy="10801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83F1F2-ADED-4E64-BA56-AD30746420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454" y="4822550"/>
            <a:ext cx="5724128" cy="85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007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F3C30-9B9E-4E52-B34E-FDA7164FA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changes to the use of Draft folder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07084-689A-44BF-B4FA-2F57B141A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5112568"/>
          </a:xfrm>
        </p:spPr>
        <p:txBody>
          <a:bodyPr/>
          <a:lstStyle/>
          <a:p>
            <a:r>
              <a:rPr lang="en-US" b="0" dirty="0"/>
              <a:t>The draft folder is used in the same way during both F2F meeting as well as e-meetings.</a:t>
            </a:r>
          </a:p>
          <a:p>
            <a:r>
              <a:rPr lang="en-US" b="0" dirty="0"/>
              <a:t>All documents in the draft folder should include the word </a:t>
            </a:r>
            <a:r>
              <a:rPr lang="en-US" dirty="0"/>
              <a:t>Draft </a:t>
            </a:r>
            <a:r>
              <a:rPr lang="en-US" b="0" dirty="0"/>
              <a:t>in the file name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Hint</a:t>
            </a:r>
            <a:r>
              <a:rPr lang="en-US" b="0" dirty="0"/>
              <a:t>: Start the file name with the TDOC number and add draft, e.g., “</a:t>
            </a:r>
            <a:r>
              <a:rPr lang="en-US" dirty="0"/>
              <a:t>S1-224123DRAFT</a:t>
            </a:r>
            <a:r>
              <a:rPr lang="en-US" b="0" dirty="0"/>
              <a:t>”, and not the other way around “</a:t>
            </a:r>
            <a:r>
              <a:rPr lang="en-US" strike="sngStrike" dirty="0">
                <a:solidFill>
                  <a:srgbClr val="FF0000"/>
                </a:solidFill>
              </a:rPr>
              <a:t>DRAFTS1-224123</a:t>
            </a:r>
            <a:r>
              <a:rPr lang="en-US" b="0" dirty="0"/>
              <a:t>”. This simplifies sorting and helps other to find your document.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478564-CD16-4C8F-A7A4-8A59EEDFE8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47578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688</TotalTime>
  <Words>308</Words>
  <Application>Microsoft Office PowerPoint</Application>
  <PresentationFormat>On-screen Show (4:3)</PresentationFormat>
  <Paragraphs>44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How document handling in a F2F meeting differs from an  e-meeting</vt:lpstr>
      <vt:lpstr>Two main differences</vt:lpstr>
      <vt:lpstr>TDOC numbers</vt:lpstr>
      <vt:lpstr>Present only versions ready for approval on Friday</vt:lpstr>
      <vt:lpstr>No changes to the use of Draft folder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</cp:lastModifiedBy>
  <cp:revision>349</cp:revision>
  <cp:lastPrinted>2000-01-14T10:02:55Z</cp:lastPrinted>
  <dcterms:created xsi:type="dcterms:W3CDTF">1999-11-22T09:19:47Z</dcterms:created>
  <dcterms:modified xsi:type="dcterms:W3CDTF">2022-10-31T14:04:06Z</dcterms:modified>
  <cp:category>Presentation</cp:category>
</cp:coreProperties>
</file>