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60" r:id="rId5"/>
    <p:sldId id="261" r:id="rId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B21625-6A69-4A93-B5D5-806FA5FD0CAD}" v="19" dt="2022-10-18T16:42:01.3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2" autoAdjust="0"/>
    <p:restoredTop sz="94660"/>
  </p:normalViewPr>
  <p:slideViewPr>
    <p:cSldViewPr snapToGrid="0">
      <p:cViewPr>
        <p:scale>
          <a:sx n="75" d="100"/>
          <a:sy n="75" d="100"/>
        </p:scale>
        <p:origin x="252"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7006E-4371-4905-84D0-97966E3A66F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2F60717-B4E2-4DAB-A0E7-846257089B1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5A575D1-5DEB-432B-AD88-AC1C5D96961B}"/>
              </a:ext>
            </a:extLst>
          </p:cNvPr>
          <p:cNvSpPr>
            <a:spLocks noGrp="1"/>
          </p:cNvSpPr>
          <p:nvPr>
            <p:ph type="dt" sz="half" idx="10"/>
          </p:nvPr>
        </p:nvSpPr>
        <p:spPr/>
        <p:txBody>
          <a:bodyPr/>
          <a:lstStyle/>
          <a:p>
            <a:fld id="{D14A82BA-388D-419F-A44B-D32582DAA101}" type="datetimeFigureOut">
              <a:rPr lang="en-GB" smtClean="0"/>
              <a:t>18/10/2022</a:t>
            </a:fld>
            <a:endParaRPr lang="en-GB"/>
          </a:p>
        </p:txBody>
      </p:sp>
      <p:sp>
        <p:nvSpPr>
          <p:cNvPr id="5" name="Footer Placeholder 4">
            <a:extLst>
              <a:ext uri="{FF2B5EF4-FFF2-40B4-BE49-F238E27FC236}">
                <a16:creationId xmlns:a16="http://schemas.microsoft.com/office/drawing/2014/main" id="{1C2F14CC-1F2F-4832-A4A3-9F4753C808C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0FBD119-479A-4944-8DDD-1CF13E2AF140}"/>
              </a:ext>
            </a:extLst>
          </p:cNvPr>
          <p:cNvSpPr>
            <a:spLocks noGrp="1"/>
          </p:cNvSpPr>
          <p:nvPr>
            <p:ph type="sldNum" sz="quarter" idx="12"/>
          </p:nvPr>
        </p:nvSpPr>
        <p:spPr/>
        <p:txBody>
          <a:bodyPr/>
          <a:lstStyle/>
          <a:p>
            <a:fld id="{79A561F8-E175-4077-9CB1-841938193DF3}" type="slidenum">
              <a:rPr lang="en-GB" smtClean="0"/>
              <a:t>‹#›</a:t>
            </a:fld>
            <a:endParaRPr lang="en-GB"/>
          </a:p>
        </p:txBody>
      </p:sp>
    </p:spTree>
    <p:extLst>
      <p:ext uri="{BB962C8B-B14F-4D97-AF65-F5344CB8AC3E}">
        <p14:creationId xmlns:p14="http://schemas.microsoft.com/office/powerpoint/2010/main" val="2108123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9A71D-455C-421B-9108-37FCD6A8A8B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D0B37F7-E916-42E8-A48E-B956C4259C8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855855F-CE96-4E2F-8DDA-FE6A48DED83E}"/>
              </a:ext>
            </a:extLst>
          </p:cNvPr>
          <p:cNvSpPr>
            <a:spLocks noGrp="1"/>
          </p:cNvSpPr>
          <p:nvPr>
            <p:ph type="dt" sz="half" idx="10"/>
          </p:nvPr>
        </p:nvSpPr>
        <p:spPr/>
        <p:txBody>
          <a:bodyPr/>
          <a:lstStyle/>
          <a:p>
            <a:fld id="{D14A82BA-388D-419F-A44B-D32582DAA101}" type="datetimeFigureOut">
              <a:rPr lang="en-GB" smtClean="0"/>
              <a:t>18/10/2022</a:t>
            </a:fld>
            <a:endParaRPr lang="en-GB"/>
          </a:p>
        </p:txBody>
      </p:sp>
      <p:sp>
        <p:nvSpPr>
          <p:cNvPr id="5" name="Footer Placeholder 4">
            <a:extLst>
              <a:ext uri="{FF2B5EF4-FFF2-40B4-BE49-F238E27FC236}">
                <a16:creationId xmlns:a16="http://schemas.microsoft.com/office/drawing/2014/main" id="{1D456B24-12D5-4D18-AD24-B6BB12CA89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BC42D33-4B1C-4174-8E8A-767D2796FA83}"/>
              </a:ext>
            </a:extLst>
          </p:cNvPr>
          <p:cNvSpPr>
            <a:spLocks noGrp="1"/>
          </p:cNvSpPr>
          <p:nvPr>
            <p:ph type="sldNum" sz="quarter" idx="12"/>
          </p:nvPr>
        </p:nvSpPr>
        <p:spPr/>
        <p:txBody>
          <a:bodyPr/>
          <a:lstStyle/>
          <a:p>
            <a:fld id="{79A561F8-E175-4077-9CB1-841938193DF3}" type="slidenum">
              <a:rPr lang="en-GB" smtClean="0"/>
              <a:t>‹#›</a:t>
            </a:fld>
            <a:endParaRPr lang="en-GB"/>
          </a:p>
        </p:txBody>
      </p:sp>
    </p:spTree>
    <p:extLst>
      <p:ext uri="{BB962C8B-B14F-4D97-AF65-F5344CB8AC3E}">
        <p14:creationId xmlns:p14="http://schemas.microsoft.com/office/powerpoint/2010/main" val="2905679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E86011-384C-4084-B576-37DC945A4F6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045BCC8-4403-4101-AC75-DC187F36832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1C1ECC8-ACF2-4D6B-998D-DB63F35099E8}"/>
              </a:ext>
            </a:extLst>
          </p:cNvPr>
          <p:cNvSpPr>
            <a:spLocks noGrp="1"/>
          </p:cNvSpPr>
          <p:nvPr>
            <p:ph type="dt" sz="half" idx="10"/>
          </p:nvPr>
        </p:nvSpPr>
        <p:spPr/>
        <p:txBody>
          <a:bodyPr/>
          <a:lstStyle/>
          <a:p>
            <a:fld id="{D14A82BA-388D-419F-A44B-D32582DAA101}" type="datetimeFigureOut">
              <a:rPr lang="en-GB" smtClean="0"/>
              <a:t>18/10/2022</a:t>
            </a:fld>
            <a:endParaRPr lang="en-GB"/>
          </a:p>
        </p:txBody>
      </p:sp>
      <p:sp>
        <p:nvSpPr>
          <p:cNvPr id="5" name="Footer Placeholder 4">
            <a:extLst>
              <a:ext uri="{FF2B5EF4-FFF2-40B4-BE49-F238E27FC236}">
                <a16:creationId xmlns:a16="http://schemas.microsoft.com/office/drawing/2014/main" id="{15EF8FCC-A1BB-4512-BAD2-BF3A3ADC6BA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8C9AC49-AC27-447B-A6E4-44B50663BD1A}"/>
              </a:ext>
            </a:extLst>
          </p:cNvPr>
          <p:cNvSpPr>
            <a:spLocks noGrp="1"/>
          </p:cNvSpPr>
          <p:nvPr>
            <p:ph type="sldNum" sz="quarter" idx="12"/>
          </p:nvPr>
        </p:nvSpPr>
        <p:spPr/>
        <p:txBody>
          <a:bodyPr/>
          <a:lstStyle/>
          <a:p>
            <a:fld id="{79A561F8-E175-4077-9CB1-841938193DF3}" type="slidenum">
              <a:rPr lang="en-GB" smtClean="0"/>
              <a:t>‹#›</a:t>
            </a:fld>
            <a:endParaRPr lang="en-GB"/>
          </a:p>
        </p:txBody>
      </p:sp>
    </p:spTree>
    <p:extLst>
      <p:ext uri="{BB962C8B-B14F-4D97-AF65-F5344CB8AC3E}">
        <p14:creationId xmlns:p14="http://schemas.microsoft.com/office/powerpoint/2010/main" val="2094860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9497E-050C-420E-9940-8DE25857436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52BB0CB-AC49-4C81-A5D8-7A286E213E4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ABDF0E4-BCF8-4C98-91CC-1475A6A7FC78}"/>
              </a:ext>
            </a:extLst>
          </p:cNvPr>
          <p:cNvSpPr>
            <a:spLocks noGrp="1"/>
          </p:cNvSpPr>
          <p:nvPr>
            <p:ph type="dt" sz="half" idx="10"/>
          </p:nvPr>
        </p:nvSpPr>
        <p:spPr/>
        <p:txBody>
          <a:bodyPr/>
          <a:lstStyle/>
          <a:p>
            <a:fld id="{D14A82BA-388D-419F-A44B-D32582DAA101}" type="datetimeFigureOut">
              <a:rPr lang="en-GB" smtClean="0"/>
              <a:t>18/10/2022</a:t>
            </a:fld>
            <a:endParaRPr lang="en-GB"/>
          </a:p>
        </p:txBody>
      </p:sp>
      <p:sp>
        <p:nvSpPr>
          <p:cNvPr id="5" name="Footer Placeholder 4">
            <a:extLst>
              <a:ext uri="{FF2B5EF4-FFF2-40B4-BE49-F238E27FC236}">
                <a16:creationId xmlns:a16="http://schemas.microsoft.com/office/drawing/2014/main" id="{02B5EEB7-0352-45D5-B9F2-088CF124170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DBA7D70-34E7-48CC-A3DF-D81262DDEA78}"/>
              </a:ext>
            </a:extLst>
          </p:cNvPr>
          <p:cNvSpPr>
            <a:spLocks noGrp="1"/>
          </p:cNvSpPr>
          <p:nvPr>
            <p:ph type="sldNum" sz="quarter" idx="12"/>
          </p:nvPr>
        </p:nvSpPr>
        <p:spPr/>
        <p:txBody>
          <a:bodyPr/>
          <a:lstStyle/>
          <a:p>
            <a:fld id="{79A561F8-E175-4077-9CB1-841938193DF3}" type="slidenum">
              <a:rPr lang="en-GB" smtClean="0"/>
              <a:t>‹#›</a:t>
            </a:fld>
            <a:endParaRPr lang="en-GB"/>
          </a:p>
        </p:txBody>
      </p:sp>
    </p:spTree>
    <p:extLst>
      <p:ext uri="{BB962C8B-B14F-4D97-AF65-F5344CB8AC3E}">
        <p14:creationId xmlns:p14="http://schemas.microsoft.com/office/powerpoint/2010/main" val="650551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6B7C0-6263-4DAE-8726-A94568D865E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F5F1127-1DDF-457F-8568-0B17056E66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920760-17B3-49CE-81AC-45F5467FFD41}"/>
              </a:ext>
            </a:extLst>
          </p:cNvPr>
          <p:cNvSpPr>
            <a:spLocks noGrp="1"/>
          </p:cNvSpPr>
          <p:nvPr>
            <p:ph type="dt" sz="half" idx="10"/>
          </p:nvPr>
        </p:nvSpPr>
        <p:spPr/>
        <p:txBody>
          <a:bodyPr/>
          <a:lstStyle/>
          <a:p>
            <a:fld id="{D14A82BA-388D-419F-A44B-D32582DAA101}" type="datetimeFigureOut">
              <a:rPr lang="en-GB" smtClean="0"/>
              <a:t>18/10/2022</a:t>
            </a:fld>
            <a:endParaRPr lang="en-GB"/>
          </a:p>
        </p:txBody>
      </p:sp>
      <p:sp>
        <p:nvSpPr>
          <p:cNvPr id="5" name="Footer Placeholder 4">
            <a:extLst>
              <a:ext uri="{FF2B5EF4-FFF2-40B4-BE49-F238E27FC236}">
                <a16:creationId xmlns:a16="http://schemas.microsoft.com/office/drawing/2014/main" id="{F1CF6DE6-72F0-4B33-9E29-B0F729B272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764B128-CEE5-47E1-B1D6-2A65974F4905}"/>
              </a:ext>
            </a:extLst>
          </p:cNvPr>
          <p:cNvSpPr>
            <a:spLocks noGrp="1"/>
          </p:cNvSpPr>
          <p:nvPr>
            <p:ph type="sldNum" sz="quarter" idx="12"/>
          </p:nvPr>
        </p:nvSpPr>
        <p:spPr/>
        <p:txBody>
          <a:bodyPr/>
          <a:lstStyle/>
          <a:p>
            <a:fld id="{79A561F8-E175-4077-9CB1-841938193DF3}" type="slidenum">
              <a:rPr lang="en-GB" smtClean="0"/>
              <a:t>‹#›</a:t>
            </a:fld>
            <a:endParaRPr lang="en-GB"/>
          </a:p>
        </p:txBody>
      </p:sp>
    </p:spTree>
    <p:extLst>
      <p:ext uri="{BB962C8B-B14F-4D97-AF65-F5344CB8AC3E}">
        <p14:creationId xmlns:p14="http://schemas.microsoft.com/office/powerpoint/2010/main" val="645740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78258-55A9-4C5B-B90E-B96F91A8646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C3D05E8-C71A-415F-AC5B-EB606412725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4C3E735-DBCB-4D82-BD07-8E00B731EC1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6FBE70E-AAF8-4C3A-B7A2-BD0E2F0D4842}"/>
              </a:ext>
            </a:extLst>
          </p:cNvPr>
          <p:cNvSpPr>
            <a:spLocks noGrp="1"/>
          </p:cNvSpPr>
          <p:nvPr>
            <p:ph type="dt" sz="half" idx="10"/>
          </p:nvPr>
        </p:nvSpPr>
        <p:spPr/>
        <p:txBody>
          <a:bodyPr/>
          <a:lstStyle/>
          <a:p>
            <a:fld id="{D14A82BA-388D-419F-A44B-D32582DAA101}" type="datetimeFigureOut">
              <a:rPr lang="en-GB" smtClean="0"/>
              <a:t>18/10/2022</a:t>
            </a:fld>
            <a:endParaRPr lang="en-GB"/>
          </a:p>
        </p:txBody>
      </p:sp>
      <p:sp>
        <p:nvSpPr>
          <p:cNvPr id="6" name="Footer Placeholder 5">
            <a:extLst>
              <a:ext uri="{FF2B5EF4-FFF2-40B4-BE49-F238E27FC236}">
                <a16:creationId xmlns:a16="http://schemas.microsoft.com/office/drawing/2014/main" id="{7AB40370-1929-4AA6-AABD-59993BB4BDB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4711316-C64E-476D-97B5-039BCDC72AA2}"/>
              </a:ext>
            </a:extLst>
          </p:cNvPr>
          <p:cNvSpPr>
            <a:spLocks noGrp="1"/>
          </p:cNvSpPr>
          <p:nvPr>
            <p:ph type="sldNum" sz="quarter" idx="12"/>
          </p:nvPr>
        </p:nvSpPr>
        <p:spPr/>
        <p:txBody>
          <a:bodyPr/>
          <a:lstStyle/>
          <a:p>
            <a:fld id="{79A561F8-E175-4077-9CB1-841938193DF3}" type="slidenum">
              <a:rPr lang="en-GB" smtClean="0"/>
              <a:t>‹#›</a:t>
            </a:fld>
            <a:endParaRPr lang="en-GB"/>
          </a:p>
        </p:txBody>
      </p:sp>
    </p:spTree>
    <p:extLst>
      <p:ext uri="{BB962C8B-B14F-4D97-AF65-F5344CB8AC3E}">
        <p14:creationId xmlns:p14="http://schemas.microsoft.com/office/powerpoint/2010/main" val="17292701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0EFE5-2100-483D-98B2-34AE410AD91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60098DF-08A9-4E97-BEB3-6C5CB057A4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1BBD1F6-94BB-45D7-88A6-FD563287C11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C895664-6DF5-40B5-AA0A-56B6808037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7102E86-7E1A-4E92-AB5C-3A99CDAD170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194F1706-9120-46EF-BD02-D0072230E949}"/>
              </a:ext>
            </a:extLst>
          </p:cNvPr>
          <p:cNvSpPr>
            <a:spLocks noGrp="1"/>
          </p:cNvSpPr>
          <p:nvPr>
            <p:ph type="dt" sz="half" idx="10"/>
          </p:nvPr>
        </p:nvSpPr>
        <p:spPr/>
        <p:txBody>
          <a:bodyPr/>
          <a:lstStyle/>
          <a:p>
            <a:fld id="{D14A82BA-388D-419F-A44B-D32582DAA101}" type="datetimeFigureOut">
              <a:rPr lang="en-GB" smtClean="0"/>
              <a:t>18/10/2022</a:t>
            </a:fld>
            <a:endParaRPr lang="en-GB"/>
          </a:p>
        </p:txBody>
      </p:sp>
      <p:sp>
        <p:nvSpPr>
          <p:cNvPr id="8" name="Footer Placeholder 7">
            <a:extLst>
              <a:ext uri="{FF2B5EF4-FFF2-40B4-BE49-F238E27FC236}">
                <a16:creationId xmlns:a16="http://schemas.microsoft.com/office/drawing/2014/main" id="{64C71975-CCFD-406E-8093-6264324DAB1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68696DD-709C-4CC5-B0EA-062B8BC0561B}"/>
              </a:ext>
            </a:extLst>
          </p:cNvPr>
          <p:cNvSpPr>
            <a:spLocks noGrp="1"/>
          </p:cNvSpPr>
          <p:nvPr>
            <p:ph type="sldNum" sz="quarter" idx="12"/>
          </p:nvPr>
        </p:nvSpPr>
        <p:spPr/>
        <p:txBody>
          <a:bodyPr/>
          <a:lstStyle/>
          <a:p>
            <a:fld id="{79A561F8-E175-4077-9CB1-841938193DF3}" type="slidenum">
              <a:rPr lang="en-GB" smtClean="0"/>
              <a:t>‹#›</a:t>
            </a:fld>
            <a:endParaRPr lang="en-GB"/>
          </a:p>
        </p:txBody>
      </p:sp>
    </p:spTree>
    <p:extLst>
      <p:ext uri="{BB962C8B-B14F-4D97-AF65-F5344CB8AC3E}">
        <p14:creationId xmlns:p14="http://schemas.microsoft.com/office/powerpoint/2010/main" val="1233732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09812-A995-4857-91C6-FB3D440E27B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19792C0-A76D-48B2-AB19-380B8D6B4647}"/>
              </a:ext>
            </a:extLst>
          </p:cNvPr>
          <p:cNvSpPr>
            <a:spLocks noGrp="1"/>
          </p:cNvSpPr>
          <p:nvPr>
            <p:ph type="dt" sz="half" idx="10"/>
          </p:nvPr>
        </p:nvSpPr>
        <p:spPr/>
        <p:txBody>
          <a:bodyPr/>
          <a:lstStyle/>
          <a:p>
            <a:fld id="{D14A82BA-388D-419F-A44B-D32582DAA101}" type="datetimeFigureOut">
              <a:rPr lang="en-GB" smtClean="0"/>
              <a:t>18/10/2022</a:t>
            </a:fld>
            <a:endParaRPr lang="en-GB"/>
          </a:p>
        </p:txBody>
      </p:sp>
      <p:sp>
        <p:nvSpPr>
          <p:cNvPr id="4" name="Footer Placeholder 3">
            <a:extLst>
              <a:ext uri="{FF2B5EF4-FFF2-40B4-BE49-F238E27FC236}">
                <a16:creationId xmlns:a16="http://schemas.microsoft.com/office/drawing/2014/main" id="{22CB816D-0521-4001-965A-2F55C885AAA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B367B35-3ADC-43D2-89A7-C25EEF413C96}"/>
              </a:ext>
            </a:extLst>
          </p:cNvPr>
          <p:cNvSpPr>
            <a:spLocks noGrp="1"/>
          </p:cNvSpPr>
          <p:nvPr>
            <p:ph type="sldNum" sz="quarter" idx="12"/>
          </p:nvPr>
        </p:nvSpPr>
        <p:spPr/>
        <p:txBody>
          <a:bodyPr/>
          <a:lstStyle/>
          <a:p>
            <a:fld id="{79A561F8-E175-4077-9CB1-841938193DF3}" type="slidenum">
              <a:rPr lang="en-GB" smtClean="0"/>
              <a:t>‹#›</a:t>
            </a:fld>
            <a:endParaRPr lang="en-GB"/>
          </a:p>
        </p:txBody>
      </p:sp>
    </p:spTree>
    <p:extLst>
      <p:ext uri="{BB962C8B-B14F-4D97-AF65-F5344CB8AC3E}">
        <p14:creationId xmlns:p14="http://schemas.microsoft.com/office/powerpoint/2010/main" val="2122347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9C0DC46-BD4F-499A-8DAF-D4C5457EF04B}"/>
              </a:ext>
            </a:extLst>
          </p:cNvPr>
          <p:cNvSpPr>
            <a:spLocks noGrp="1"/>
          </p:cNvSpPr>
          <p:nvPr>
            <p:ph type="dt" sz="half" idx="10"/>
          </p:nvPr>
        </p:nvSpPr>
        <p:spPr/>
        <p:txBody>
          <a:bodyPr/>
          <a:lstStyle/>
          <a:p>
            <a:fld id="{D14A82BA-388D-419F-A44B-D32582DAA101}" type="datetimeFigureOut">
              <a:rPr lang="en-GB" smtClean="0"/>
              <a:t>18/10/2022</a:t>
            </a:fld>
            <a:endParaRPr lang="en-GB"/>
          </a:p>
        </p:txBody>
      </p:sp>
      <p:sp>
        <p:nvSpPr>
          <p:cNvPr id="3" name="Footer Placeholder 2">
            <a:extLst>
              <a:ext uri="{FF2B5EF4-FFF2-40B4-BE49-F238E27FC236}">
                <a16:creationId xmlns:a16="http://schemas.microsoft.com/office/drawing/2014/main" id="{88CA3955-7FE4-42B6-8AEE-DD66B9E57AF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4C31DCB-10E7-4384-AB81-9FC5587C482C}"/>
              </a:ext>
            </a:extLst>
          </p:cNvPr>
          <p:cNvSpPr>
            <a:spLocks noGrp="1"/>
          </p:cNvSpPr>
          <p:nvPr>
            <p:ph type="sldNum" sz="quarter" idx="12"/>
          </p:nvPr>
        </p:nvSpPr>
        <p:spPr/>
        <p:txBody>
          <a:bodyPr/>
          <a:lstStyle/>
          <a:p>
            <a:fld id="{79A561F8-E175-4077-9CB1-841938193DF3}" type="slidenum">
              <a:rPr lang="en-GB" smtClean="0"/>
              <a:t>‹#›</a:t>
            </a:fld>
            <a:endParaRPr lang="en-GB"/>
          </a:p>
        </p:txBody>
      </p:sp>
    </p:spTree>
    <p:extLst>
      <p:ext uri="{BB962C8B-B14F-4D97-AF65-F5344CB8AC3E}">
        <p14:creationId xmlns:p14="http://schemas.microsoft.com/office/powerpoint/2010/main" val="580059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9E1DC-9F69-4FB3-9234-FA80D7075F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B4925F1-81AF-4EC7-AB03-C230E86E78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F77B303-DDEE-491E-A8B1-561D8F0F81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3C808F-4FE4-4C9C-8E86-82C6A8CC0BDE}"/>
              </a:ext>
            </a:extLst>
          </p:cNvPr>
          <p:cNvSpPr>
            <a:spLocks noGrp="1"/>
          </p:cNvSpPr>
          <p:nvPr>
            <p:ph type="dt" sz="half" idx="10"/>
          </p:nvPr>
        </p:nvSpPr>
        <p:spPr/>
        <p:txBody>
          <a:bodyPr/>
          <a:lstStyle/>
          <a:p>
            <a:fld id="{D14A82BA-388D-419F-A44B-D32582DAA101}" type="datetimeFigureOut">
              <a:rPr lang="en-GB" smtClean="0"/>
              <a:t>18/10/2022</a:t>
            </a:fld>
            <a:endParaRPr lang="en-GB"/>
          </a:p>
        </p:txBody>
      </p:sp>
      <p:sp>
        <p:nvSpPr>
          <p:cNvPr id="6" name="Footer Placeholder 5">
            <a:extLst>
              <a:ext uri="{FF2B5EF4-FFF2-40B4-BE49-F238E27FC236}">
                <a16:creationId xmlns:a16="http://schemas.microsoft.com/office/drawing/2014/main" id="{CE7D5854-DEE1-4BE2-AD80-08F96893365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DB31A3D-2CC1-4575-B2EE-0CFE1DC55D69}"/>
              </a:ext>
            </a:extLst>
          </p:cNvPr>
          <p:cNvSpPr>
            <a:spLocks noGrp="1"/>
          </p:cNvSpPr>
          <p:nvPr>
            <p:ph type="sldNum" sz="quarter" idx="12"/>
          </p:nvPr>
        </p:nvSpPr>
        <p:spPr/>
        <p:txBody>
          <a:bodyPr/>
          <a:lstStyle/>
          <a:p>
            <a:fld id="{79A561F8-E175-4077-9CB1-841938193DF3}" type="slidenum">
              <a:rPr lang="en-GB" smtClean="0"/>
              <a:t>‹#›</a:t>
            </a:fld>
            <a:endParaRPr lang="en-GB"/>
          </a:p>
        </p:txBody>
      </p:sp>
    </p:spTree>
    <p:extLst>
      <p:ext uri="{BB962C8B-B14F-4D97-AF65-F5344CB8AC3E}">
        <p14:creationId xmlns:p14="http://schemas.microsoft.com/office/powerpoint/2010/main" val="35888967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B636A-8CA1-48E9-BB02-D98930B361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E1E96BB-06EE-400E-AA71-2625E34070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A7B456D-70BC-4751-915C-CFBC6B6500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13FFBA-7391-4C59-83A3-5918CBCC35AD}"/>
              </a:ext>
            </a:extLst>
          </p:cNvPr>
          <p:cNvSpPr>
            <a:spLocks noGrp="1"/>
          </p:cNvSpPr>
          <p:nvPr>
            <p:ph type="dt" sz="half" idx="10"/>
          </p:nvPr>
        </p:nvSpPr>
        <p:spPr/>
        <p:txBody>
          <a:bodyPr/>
          <a:lstStyle/>
          <a:p>
            <a:fld id="{D14A82BA-388D-419F-A44B-D32582DAA101}" type="datetimeFigureOut">
              <a:rPr lang="en-GB" smtClean="0"/>
              <a:t>18/10/2022</a:t>
            </a:fld>
            <a:endParaRPr lang="en-GB"/>
          </a:p>
        </p:txBody>
      </p:sp>
      <p:sp>
        <p:nvSpPr>
          <p:cNvPr id="6" name="Footer Placeholder 5">
            <a:extLst>
              <a:ext uri="{FF2B5EF4-FFF2-40B4-BE49-F238E27FC236}">
                <a16:creationId xmlns:a16="http://schemas.microsoft.com/office/drawing/2014/main" id="{BD4634AC-2DA9-4282-ACB7-76A99231597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F0E150D-36D4-43D1-9CE2-6467B63A1A1F}"/>
              </a:ext>
            </a:extLst>
          </p:cNvPr>
          <p:cNvSpPr>
            <a:spLocks noGrp="1"/>
          </p:cNvSpPr>
          <p:nvPr>
            <p:ph type="sldNum" sz="quarter" idx="12"/>
          </p:nvPr>
        </p:nvSpPr>
        <p:spPr/>
        <p:txBody>
          <a:bodyPr/>
          <a:lstStyle/>
          <a:p>
            <a:fld id="{79A561F8-E175-4077-9CB1-841938193DF3}" type="slidenum">
              <a:rPr lang="en-GB" smtClean="0"/>
              <a:t>‹#›</a:t>
            </a:fld>
            <a:endParaRPr lang="en-GB"/>
          </a:p>
        </p:txBody>
      </p:sp>
    </p:spTree>
    <p:extLst>
      <p:ext uri="{BB962C8B-B14F-4D97-AF65-F5344CB8AC3E}">
        <p14:creationId xmlns:p14="http://schemas.microsoft.com/office/powerpoint/2010/main" val="163294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9EAF98-BEE1-403D-9605-86D66ED95A8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CF3CC9F-AA62-4CD1-9289-7CF47B12CB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9ACE222-473F-43CF-84BC-BDF02B612EC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4A82BA-388D-419F-A44B-D32582DAA101}" type="datetimeFigureOut">
              <a:rPr lang="en-GB" smtClean="0"/>
              <a:t>18/10/2022</a:t>
            </a:fld>
            <a:endParaRPr lang="en-GB"/>
          </a:p>
        </p:txBody>
      </p:sp>
      <p:sp>
        <p:nvSpPr>
          <p:cNvPr id="5" name="Footer Placeholder 4">
            <a:extLst>
              <a:ext uri="{FF2B5EF4-FFF2-40B4-BE49-F238E27FC236}">
                <a16:creationId xmlns:a16="http://schemas.microsoft.com/office/drawing/2014/main" id="{B26238CB-8B92-4530-BB61-0AF9E6EBA35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745EF03-04F5-4B71-AC83-F9F8D8F0F0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A561F8-E175-4077-9CB1-841938193DF3}" type="slidenum">
              <a:rPr lang="en-GB" smtClean="0"/>
              <a:t>‹#›</a:t>
            </a:fld>
            <a:endParaRPr lang="en-GB"/>
          </a:p>
        </p:txBody>
      </p:sp>
    </p:spTree>
    <p:extLst>
      <p:ext uri="{BB962C8B-B14F-4D97-AF65-F5344CB8AC3E}">
        <p14:creationId xmlns:p14="http://schemas.microsoft.com/office/powerpoint/2010/main" val="20743315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19ABE-10FB-4E4C-BBD2-B5F1B96C7AF5}"/>
              </a:ext>
            </a:extLst>
          </p:cNvPr>
          <p:cNvSpPr>
            <a:spLocks noGrp="1"/>
          </p:cNvSpPr>
          <p:nvPr>
            <p:ph type="ctrTitle"/>
          </p:nvPr>
        </p:nvSpPr>
        <p:spPr/>
        <p:txBody>
          <a:bodyPr/>
          <a:lstStyle/>
          <a:p>
            <a:r>
              <a:rPr lang="en-GB" dirty="0" err="1"/>
              <a:t>FS_Sensing</a:t>
            </a:r>
            <a:endParaRPr lang="en-GB" dirty="0"/>
          </a:p>
        </p:txBody>
      </p:sp>
      <p:sp>
        <p:nvSpPr>
          <p:cNvPr id="3" name="Subtitle 2">
            <a:extLst>
              <a:ext uri="{FF2B5EF4-FFF2-40B4-BE49-F238E27FC236}">
                <a16:creationId xmlns:a16="http://schemas.microsoft.com/office/drawing/2014/main" id="{09226BCB-8F70-4A34-9A71-353987D44740}"/>
              </a:ext>
            </a:extLst>
          </p:cNvPr>
          <p:cNvSpPr>
            <a:spLocks noGrp="1"/>
          </p:cNvSpPr>
          <p:nvPr>
            <p:ph type="subTitle" idx="1"/>
          </p:nvPr>
        </p:nvSpPr>
        <p:spPr/>
        <p:txBody>
          <a:bodyPr/>
          <a:lstStyle/>
          <a:p>
            <a:r>
              <a:rPr lang="en-GB" dirty="0"/>
              <a:t>CC 18/10/2022</a:t>
            </a:r>
          </a:p>
        </p:txBody>
      </p:sp>
      <p:sp>
        <p:nvSpPr>
          <p:cNvPr id="4" name="Rectangle 3">
            <a:extLst>
              <a:ext uri="{FF2B5EF4-FFF2-40B4-BE49-F238E27FC236}">
                <a16:creationId xmlns:a16="http://schemas.microsoft.com/office/drawing/2014/main" id="{A6AFA000-5095-4D8C-8893-886ED08EC6D3}"/>
              </a:ext>
            </a:extLst>
          </p:cNvPr>
          <p:cNvSpPr/>
          <p:nvPr/>
        </p:nvSpPr>
        <p:spPr>
          <a:xfrm>
            <a:off x="10017789" y="518623"/>
            <a:ext cx="1300421" cy="369332"/>
          </a:xfrm>
          <a:prstGeom prst="rect">
            <a:avLst/>
          </a:prstGeom>
        </p:spPr>
        <p:txBody>
          <a:bodyPr wrap="none">
            <a:spAutoFit/>
          </a:bodyPr>
          <a:lstStyle/>
          <a:p>
            <a:r>
              <a:rPr lang="nl-NL" b="1" dirty="0">
                <a:solidFill>
                  <a:srgbClr val="808080"/>
                </a:solidFill>
                <a:latin typeface="Arial" panose="020B0604020202020204" pitchFamily="34" charset="0"/>
              </a:rPr>
              <a:t>S1-223011</a:t>
            </a:r>
            <a:endParaRPr lang="en-GB" dirty="0"/>
          </a:p>
        </p:txBody>
      </p:sp>
    </p:spTree>
    <p:extLst>
      <p:ext uri="{BB962C8B-B14F-4D97-AF65-F5344CB8AC3E}">
        <p14:creationId xmlns:p14="http://schemas.microsoft.com/office/powerpoint/2010/main" val="1645853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0B0F58-174E-4E6B-8B14-D21796E56D2B}"/>
              </a:ext>
            </a:extLst>
          </p:cNvPr>
          <p:cNvSpPr>
            <a:spLocks noGrp="1"/>
          </p:cNvSpPr>
          <p:nvPr>
            <p:ph type="title"/>
          </p:nvPr>
        </p:nvSpPr>
        <p:spPr/>
        <p:txBody>
          <a:bodyPr/>
          <a:lstStyle/>
          <a:p>
            <a:r>
              <a:rPr lang="en-GB" dirty="0"/>
              <a:t>Agenda</a:t>
            </a:r>
          </a:p>
        </p:txBody>
      </p:sp>
      <p:sp>
        <p:nvSpPr>
          <p:cNvPr id="3" name="Content Placeholder 2">
            <a:extLst>
              <a:ext uri="{FF2B5EF4-FFF2-40B4-BE49-F238E27FC236}">
                <a16:creationId xmlns:a16="http://schemas.microsoft.com/office/drawing/2014/main" id="{494DB94B-234C-436F-A5EC-7E82EF90E690}"/>
              </a:ext>
            </a:extLst>
          </p:cNvPr>
          <p:cNvSpPr>
            <a:spLocks noGrp="1"/>
          </p:cNvSpPr>
          <p:nvPr>
            <p:ph idx="1"/>
          </p:nvPr>
        </p:nvSpPr>
        <p:spPr/>
        <p:txBody>
          <a:bodyPr>
            <a:normAutofit fontScale="92500" lnSpcReduction="10000"/>
          </a:bodyPr>
          <a:lstStyle/>
          <a:p>
            <a:pPr marL="228600" lvl="1"/>
            <a:r>
              <a:rPr lang="en-GB" b="1" dirty="0"/>
              <a:t>Sensing definition (wireless sensing vs NR wireless sensing)</a:t>
            </a:r>
            <a:endParaRPr lang="nl-NL" dirty="0"/>
          </a:p>
          <a:p>
            <a:pPr marL="228600" lvl="1"/>
            <a:r>
              <a:rPr lang="en-GB" b="1" dirty="0"/>
              <a:t>Sensing modalities and requirements (e.g. UE acting as a monostatic radar)</a:t>
            </a:r>
            <a:endParaRPr lang="nl-NL" dirty="0"/>
          </a:p>
          <a:p>
            <a:pPr marL="228600" lvl="1"/>
            <a:r>
              <a:rPr lang="en-GB" b="1" dirty="0"/>
              <a:t>Common KPIs table/parameters</a:t>
            </a:r>
          </a:p>
          <a:p>
            <a:pPr marL="228600" lvl="1"/>
            <a:endParaRPr lang="en-GB" b="1" dirty="0"/>
          </a:p>
          <a:p>
            <a:pPr marL="228600" lvl="1"/>
            <a:endParaRPr lang="en-GB" b="1" dirty="0"/>
          </a:p>
          <a:p>
            <a:pPr marL="228600" lvl="1"/>
            <a:endParaRPr lang="en-GB" b="1" dirty="0"/>
          </a:p>
          <a:p>
            <a:pPr marL="228600" lvl="1"/>
            <a:endParaRPr lang="en-GB" b="1" dirty="0"/>
          </a:p>
          <a:p>
            <a:pPr marL="228600" lvl="1"/>
            <a:endParaRPr lang="en-GB" sz="4300" b="1" dirty="0"/>
          </a:p>
          <a:p>
            <a:pPr marL="0" lvl="1" indent="0">
              <a:buNone/>
            </a:pPr>
            <a:r>
              <a:rPr lang="en-GB" sz="5200" b="1" dirty="0"/>
              <a:t>No decision power</a:t>
            </a:r>
          </a:p>
          <a:p>
            <a:pPr marL="0" lvl="1" indent="0">
              <a:buNone/>
            </a:pPr>
            <a:r>
              <a:rPr lang="en-GB" sz="5200" b="1" dirty="0"/>
              <a:t>No </a:t>
            </a:r>
            <a:r>
              <a:rPr lang="en-GB" sz="5200" b="1" dirty="0" err="1"/>
              <a:t>tohru</a:t>
            </a:r>
            <a:endParaRPr lang="nl-NL" sz="5200" dirty="0"/>
          </a:p>
          <a:p>
            <a:endParaRPr lang="en-GB" dirty="0"/>
          </a:p>
        </p:txBody>
      </p:sp>
    </p:spTree>
    <p:extLst>
      <p:ext uri="{BB962C8B-B14F-4D97-AF65-F5344CB8AC3E}">
        <p14:creationId xmlns:p14="http://schemas.microsoft.com/office/powerpoint/2010/main" val="7932870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4173E-2F18-4471-BA85-FF99170556AC}"/>
              </a:ext>
            </a:extLst>
          </p:cNvPr>
          <p:cNvSpPr>
            <a:spLocks noGrp="1"/>
          </p:cNvSpPr>
          <p:nvPr>
            <p:ph type="title"/>
          </p:nvPr>
        </p:nvSpPr>
        <p:spPr/>
        <p:txBody>
          <a:bodyPr/>
          <a:lstStyle/>
          <a:p>
            <a:r>
              <a:rPr lang="en-GB" b="1" dirty="0"/>
              <a:t>Sensing definition</a:t>
            </a:r>
            <a:endParaRPr lang="en-GB" dirty="0"/>
          </a:p>
        </p:txBody>
      </p:sp>
      <p:sp>
        <p:nvSpPr>
          <p:cNvPr id="3" name="Content Placeholder 2">
            <a:extLst>
              <a:ext uri="{FF2B5EF4-FFF2-40B4-BE49-F238E27FC236}">
                <a16:creationId xmlns:a16="http://schemas.microsoft.com/office/drawing/2014/main" id="{40C14EC5-9878-42E6-89E0-D9678EFAB4C2}"/>
              </a:ext>
            </a:extLst>
          </p:cNvPr>
          <p:cNvSpPr>
            <a:spLocks noGrp="1"/>
          </p:cNvSpPr>
          <p:nvPr>
            <p:ph idx="1"/>
          </p:nvPr>
        </p:nvSpPr>
        <p:spPr/>
        <p:txBody>
          <a:bodyPr/>
          <a:lstStyle/>
          <a:p>
            <a:r>
              <a:rPr lang="en-GB" b="1" dirty="0"/>
              <a:t>5G </a:t>
            </a:r>
            <a:r>
              <a:rPr lang="en-US" b="1" dirty="0"/>
              <a:t>Wireless sensing:</a:t>
            </a:r>
            <a:r>
              <a:rPr lang="en-US" dirty="0"/>
              <a:t> 5GS feature providing capabilities to get information about characteristics of the environment and objects within the environment (e.g. shape, size, speed, location, distances or relative motion between objects, etc.) using NR RF signals and, in some cases, previously defined information available in EPC and E-UTRA.  </a:t>
            </a:r>
          </a:p>
          <a:p>
            <a:endParaRPr lang="en-GB" dirty="0"/>
          </a:p>
        </p:txBody>
      </p:sp>
    </p:spTree>
    <p:extLst>
      <p:ext uri="{BB962C8B-B14F-4D97-AF65-F5344CB8AC3E}">
        <p14:creationId xmlns:p14="http://schemas.microsoft.com/office/powerpoint/2010/main" val="3624681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E311B-36DC-4858-94B2-1641D57C46EE}"/>
              </a:ext>
            </a:extLst>
          </p:cNvPr>
          <p:cNvSpPr>
            <a:spLocks noGrp="1"/>
          </p:cNvSpPr>
          <p:nvPr>
            <p:ph type="title"/>
          </p:nvPr>
        </p:nvSpPr>
        <p:spPr/>
        <p:txBody>
          <a:bodyPr/>
          <a:lstStyle/>
          <a:p>
            <a:r>
              <a:rPr lang="en-GB" b="1" dirty="0"/>
              <a:t>Sensing modalities and requirements</a:t>
            </a:r>
            <a:endParaRPr lang="en-GB" dirty="0"/>
          </a:p>
        </p:txBody>
      </p:sp>
      <p:sp>
        <p:nvSpPr>
          <p:cNvPr id="3" name="Content Placeholder 2">
            <a:extLst>
              <a:ext uri="{FF2B5EF4-FFF2-40B4-BE49-F238E27FC236}">
                <a16:creationId xmlns:a16="http://schemas.microsoft.com/office/drawing/2014/main" id="{B7236164-9164-494C-9F41-FA8AC37C6F5D}"/>
              </a:ext>
            </a:extLst>
          </p:cNvPr>
          <p:cNvSpPr>
            <a:spLocks noGrp="1"/>
          </p:cNvSpPr>
          <p:nvPr>
            <p:ph idx="1"/>
          </p:nvPr>
        </p:nvSpPr>
        <p:spPr>
          <a:xfrm>
            <a:off x="838200" y="1831641"/>
            <a:ext cx="10515600" cy="4351338"/>
          </a:xfrm>
        </p:spPr>
        <p:txBody>
          <a:bodyPr/>
          <a:lstStyle/>
          <a:p>
            <a:r>
              <a:rPr lang="en-GB" dirty="0"/>
              <a:t>Possibilities:</a:t>
            </a:r>
          </a:p>
          <a:p>
            <a:pPr lvl="1"/>
            <a:r>
              <a:rPr lang="en-GB" dirty="0" err="1"/>
              <a:t>gNodeB</a:t>
            </a:r>
            <a:r>
              <a:rPr lang="en-GB" dirty="0"/>
              <a:t>/UE</a:t>
            </a:r>
          </a:p>
          <a:p>
            <a:pPr lvl="1"/>
            <a:r>
              <a:rPr lang="en-GB" dirty="0"/>
              <a:t>Sensing receiver/Sensing transmitter</a:t>
            </a:r>
          </a:p>
          <a:p>
            <a:pPr lvl="1"/>
            <a:r>
              <a:rPr lang="en-GB" dirty="0"/>
              <a:t>Freedom on description, use case – agnostic requirements KPI’s </a:t>
            </a:r>
          </a:p>
        </p:txBody>
      </p:sp>
    </p:spTree>
    <p:extLst>
      <p:ext uri="{BB962C8B-B14F-4D97-AF65-F5344CB8AC3E}">
        <p14:creationId xmlns:p14="http://schemas.microsoft.com/office/powerpoint/2010/main" val="3844252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93687-82E2-42AB-8B55-62637E9596A1}"/>
              </a:ext>
            </a:extLst>
          </p:cNvPr>
          <p:cNvSpPr>
            <a:spLocks noGrp="1"/>
          </p:cNvSpPr>
          <p:nvPr>
            <p:ph type="title"/>
          </p:nvPr>
        </p:nvSpPr>
        <p:spPr/>
        <p:txBody>
          <a:bodyPr/>
          <a:lstStyle/>
          <a:p>
            <a:r>
              <a:rPr lang="en-GB" b="1" dirty="0"/>
              <a:t>Common KPIs table/parameters</a:t>
            </a:r>
            <a:endParaRPr lang="en-GB" dirty="0"/>
          </a:p>
        </p:txBody>
      </p:sp>
      <p:pic>
        <p:nvPicPr>
          <p:cNvPr id="3" name="Picture 2">
            <a:extLst>
              <a:ext uri="{FF2B5EF4-FFF2-40B4-BE49-F238E27FC236}">
                <a16:creationId xmlns:a16="http://schemas.microsoft.com/office/drawing/2014/main" id="{FB9D1E65-3AD9-4C95-A53A-419FE205E3B1}"/>
              </a:ext>
            </a:extLst>
          </p:cNvPr>
          <p:cNvPicPr>
            <a:picLocks noChangeAspect="1"/>
          </p:cNvPicPr>
          <p:nvPr/>
        </p:nvPicPr>
        <p:blipFill>
          <a:blip r:embed="rId2"/>
          <a:stretch>
            <a:fillRect/>
          </a:stretch>
        </p:blipFill>
        <p:spPr>
          <a:xfrm>
            <a:off x="838200" y="1690688"/>
            <a:ext cx="10514682" cy="4682222"/>
          </a:xfrm>
          <a:prstGeom prst="rect">
            <a:avLst/>
          </a:prstGeom>
        </p:spPr>
      </p:pic>
    </p:spTree>
    <p:extLst>
      <p:ext uri="{BB962C8B-B14F-4D97-AF65-F5344CB8AC3E}">
        <p14:creationId xmlns:p14="http://schemas.microsoft.com/office/powerpoint/2010/main" val="40934962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1484</TotalTime>
  <Words>136</Words>
  <Application>Microsoft Office PowerPoint</Application>
  <PresentationFormat>Widescreen</PresentationFormat>
  <Paragraphs>22</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FS_Sensing</vt:lpstr>
      <vt:lpstr>Agenda</vt:lpstr>
      <vt:lpstr>Sensing definition</vt:lpstr>
      <vt:lpstr>Sensing modalities and requirements</vt:lpstr>
      <vt:lpstr>Common KPIs table/parameters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FS_Sensing</dc:title>
  <dc:creator>Almodovar Chico, J.L. (José)</dc:creator>
  <cp:lastModifiedBy>Almodovar Chico, J.L. (José)</cp:lastModifiedBy>
  <cp:revision>2</cp:revision>
  <dcterms:created xsi:type="dcterms:W3CDTF">2022-10-17T11:08:31Z</dcterms:created>
  <dcterms:modified xsi:type="dcterms:W3CDTF">2022-10-18T16:42:34Z</dcterms:modified>
</cp:coreProperties>
</file>