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2"/>
  </p:notesMasterIdLst>
  <p:handoutMasterIdLst>
    <p:handoutMasterId r:id="rId23"/>
  </p:handoutMasterIdLst>
  <p:sldIdLst>
    <p:sldId id="341" r:id="rId2"/>
    <p:sldId id="874" r:id="rId3"/>
    <p:sldId id="867" r:id="rId4"/>
    <p:sldId id="920" r:id="rId5"/>
    <p:sldId id="909" r:id="rId6"/>
    <p:sldId id="887" r:id="rId7"/>
    <p:sldId id="811" r:id="rId8"/>
    <p:sldId id="809" r:id="rId9"/>
    <p:sldId id="808" r:id="rId10"/>
    <p:sldId id="810" r:id="rId11"/>
    <p:sldId id="911" r:id="rId12"/>
    <p:sldId id="912" r:id="rId13"/>
    <p:sldId id="324" r:id="rId14"/>
    <p:sldId id="913" r:id="rId15"/>
    <p:sldId id="914" r:id="rId16"/>
    <p:sldId id="915" r:id="rId17"/>
    <p:sldId id="918" r:id="rId18"/>
    <p:sldId id="340" r:id="rId19"/>
    <p:sldId id="908" r:id="rId20"/>
    <p:sldId id="917" r:id="rId21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148" d="100"/>
          <a:sy n="148" d="100"/>
        </p:scale>
        <p:origin x="1614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  <pc:spChg chg="mod">
          <ac:chgData name="Olivier Genoud" userId="e3287607-b312-4221-8c8d-a6943b641987" providerId="ADAL" clId="{FB18BA53-6572-48B1-A3BD-90B936B74092}" dt="2023-01-09T09:34:30.485" v="108" actId="6549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FB18BA53-6572-48B1-A3BD-90B936B74092}" dt="2023-01-09T09:40:11.595" v="161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FB18BA53-6572-48B1-A3BD-90B936B74092}" dt="2023-01-09T09:34:52.517" v="124" actId="6549"/>
          <ac:spMkLst>
            <pc:docMk/>
            <pc:sldMk cId="2062095879" sldId="886"/>
            <ac:spMk id="8196" creationId="{09DE4C67-0C44-4013-AD9C-EF9AA7E8CAB1}"/>
          </ac:spMkLst>
        </pc:spChg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  <pc:graphicFrameChg chg="modGraphic">
          <ac:chgData name="Olivier Genoud" userId="e3287607-b312-4221-8c8d-a6943b641987" providerId="ADAL" clId="{FB18BA53-6572-48B1-A3BD-90B936B74092}" dt="2023-01-09T09:44:39.271" v="165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  <pc:graphicFrameChg chg="mod modGraphic">
          <ac:chgData name="Olivier Genoud" userId="e3287607-b312-4221-8c8d-a6943b641987" providerId="ADAL" clId="{FB18BA53-6572-48B1-A3BD-90B936B74092}" dt="2023-01-06T18:06:51.533" v="37" actId="6549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  <pc:graphicFrameChg chg="mod modGraphic">
          <ac:chgData name="Olivier Genoud" userId="e3287607-b312-4221-8c8d-a6943b641987" providerId="ADAL" clId="{FB18BA53-6572-48B1-A3BD-90B936B74092}" dt="2023-01-06T18:23:19.008" v="84" actId="13926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  <pc:graphicFrameChg chg="modGraphic">
          <ac:chgData name="Olivier Genoud" userId="e3287607-b312-4221-8c8d-a6943b641987" providerId="ADAL" clId="{FB18BA53-6572-48B1-A3BD-90B936B74092}" dt="2023-01-11T14:12:14.628" v="173" actId="2057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  <pc:spChg chg="del">
          <ac:chgData name="Olivier Genoud" userId="e3287607-b312-4221-8c8d-a6943b641987" providerId="ADAL" clId="{FB18BA53-6572-48B1-A3BD-90B936B74092}" dt="2023-01-06T18:23:57.778" v="98" actId="478"/>
          <ac:spMkLst>
            <pc:docMk/>
            <pc:sldMk cId="0" sldId="896"/>
            <ac:spMk id="2" creationId="{C307A201-131B-A532-AF50-15CE21E048C3}"/>
          </ac:spMkLst>
        </pc:spChg>
        <pc:spChg chg="mod">
          <ac:chgData name="Olivier Genoud" userId="e3287607-b312-4221-8c8d-a6943b641987" providerId="ADAL" clId="{FB18BA53-6572-48B1-A3BD-90B936B74092}" dt="2023-01-06T18:23:54.305" v="97" actId="6549"/>
          <ac:spMkLst>
            <pc:docMk/>
            <pc:sldMk cId="0" sldId="896"/>
            <ac:spMk id="33794" creationId="{FB946077-6A0C-4F12-AE3B-AC26B7F9ED33}"/>
          </ac:spMkLst>
        </pc:spChg>
      </pc:sld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  <pc:spChg chg="mod">
          <ac:chgData name="Olivier Genoud" userId="e3287607-b312-4221-8c8d-a6943b641987" providerId="ADAL" clId="{F10F40E5-A7C7-4324-BD02-72BBF670FBCD}" dt="2022-08-11T11:31:36.746" v="808" actId="20577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F10F40E5-A7C7-4324-BD02-72BBF670FBCD}" dt="2022-08-11T16:04:44.932" v="102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  <pc:spChg chg="mod">
          <ac:chgData name="Olivier Genoud" userId="e3287607-b312-4221-8c8d-a6943b641987" providerId="ADAL" clId="{F10F40E5-A7C7-4324-BD02-72BBF670FBCD}" dt="2022-08-11T11:31:44.361" v="809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10F40E5-A7C7-4324-BD02-72BBF670FBCD}" dt="2022-08-11T16:07:07.059" v="10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  <pc:spChg chg="mod">
          <ac:chgData name="Olivier Genoud" userId="e3287607-b312-4221-8c8d-a6943b641987" providerId="ADAL" clId="{F10F40E5-A7C7-4324-BD02-72BBF670FBCD}" dt="2022-08-11T16:07:18.628" v="1033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F10F40E5-A7C7-4324-BD02-72BBF670FBCD}" dt="2022-08-11T16:08:39.110" v="1044" actId="20577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6:09:01.507" v="1050" actId="2057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  <pc:spChg chg="mod">
          <ac:chgData name="Olivier Genoud" userId="e3287607-b312-4221-8c8d-a6943b641987" providerId="ADAL" clId="{F10F40E5-A7C7-4324-BD02-72BBF670FBCD}" dt="2022-08-11T16:10:03.229" v="1055" actId="13926"/>
          <ac:spMkLst>
            <pc:docMk/>
            <pc:sldMk cId="0" sldId="325"/>
            <ac:spMk id="30723" creationId="{5F468ABF-394C-4C03-AA22-2BACDA8AD010}"/>
          </ac:spMkLst>
        </pc:spChg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  <pc:spChg chg="mod">
          <ac:chgData name="Olivier Genoud" userId="e3287607-b312-4221-8c8d-a6943b641987" providerId="ADAL" clId="{F10F40E5-A7C7-4324-BD02-72BBF670FBCD}" dt="2022-08-11T07:37:49.129" v="341" actId="6549"/>
          <ac:spMkLst>
            <pc:docMk/>
            <pc:sldMk cId="0" sldId="355"/>
            <ac:spMk id="10242" creationId="{D35366E3-3CE1-4FAA-867F-220E86F6759E}"/>
          </ac:spMkLst>
        </pc:spChg>
        <pc:graphicFrameChg chg="modGraphic">
          <ac:chgData name="Olivier Genoud" userId="e3287607-b312-4221-8c8d-a6943b641987" providerId="ADAL" clId="{F10F40E5-A7C7-4324-BD02-72BBF670FBCD}" dt="2022-08-11T07:37:25.624" v="309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  <pc:spChg chg="del">
          <ac:chgData name="Olivier Genoud" userId="e3287607-b312-4221-8c8d-a6943b641987" providerId="ADAL" clId="{F10F40E5-A7C7-4324-BD02-72BBF670FBCD}" dt="2022-08-11T09:05:01.542" v="451" actId="478"/>
          <ac:spMkLst>
            <pc:docMk/>
            <pc:sldMk cId="0" sldId="808"/>
            <ac:spMk id="5" creationId="{855CC267-FCF4-407F-8CF2-BB445F6B6063}"/>
          </ac:spMkLst>
        </pc:spChg>
        <pc:spChg chg="mod">
          <ac:chgData name="Olivier Genoud" userId="e3287607-b312-4221-8c8d-a6943b641987" providerId="ADAL" clId="{F10F40E5-A7C7-4324-BD02-72BBF670FBCD}" dt="2022-08-11T07:38:28.815" v="346"/>
          <ac:spMkLst>
            <pc:docMk/>
            <pc:sldMk cId="0" sldId="808"/>
            <ac:spMk id="8" creationId="{BB6C61F9-29AD-4200-B68D-8E7906A4CAA1}"/>
          </ac:spMkLst>
        </pc:spChg>
        <pc:graphicFrameChg chg="modGraphic">
          <ac:chgData name="Olivier Genoud" userId="e3287607-b312-4221-8c8d-a6943b641987" providerId="ADAL" clId="{F10F40E5-A7C7-4324-BD02-72BBF670FBCD}" dt="2022-08-11T11:26:20.511" v="756" actId="20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  <pc:spChg chg="del">
          <ac:chgData name="Olivier Genoud" userId="e3287607-b312-4221-8c8d-a6943b641987" providerId="ADAL" clId="{F10F40E5-A7C7-4324-BD02-72BBF670FBCD}" dt="2022-08-11T09:37:15.035" v="634" actId="478"/>
          <ac:spMkLst>
            <pc:docMk/>
            <pc:sldMk cId="0" sldId="809"/>
            <ac:spMk id="5" creationId="{03968528-A046-4CEE-B660-F72F384C54F1}"/>
          </ac:spMkLst>
        </pc:spChg>
        <pc:spChg chg="mod">
          <ac:chgData name="Olivier Genoud" userId="e3287607-b312-4221-8c8d-a6943b641987" providerId="ADAL" clId="{F10F40E5-A7C7-4324-BD02-72BBF670FBCD}" dt="2022-08-11T07:38:22.799" v="34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F10F40E5-A7C7-4324-BD02-72BBF670FBCD}" dt="2022-08-11T07:41:09.629" v="354" actId="6549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F10F40E5-A7C7-4324-BD02-72BBF670FBCD}" dt="2022-08-11T09:37:02.029" v="633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  <pc:spChg chg="del">
          <ac:chgData name="Olivier Genoud" userId="e3287607-b312-4221-8c8d-a6943b641987" providerId="ADAL" clId="{F10F40E5-A7C7-4324-BD02-72BBF670FBCD}" dt="2022-08-11T09:38:17.404" v="712" actId="478"/>
          <ac:spMkLst>
            <pc:docMk/>
            <pc:sldMk cId="0" sldId="810"/>
            <ac:spMk id="7" creationId="{2E96B9D5-C7BF-4504-A2EC-D37B12AC22D4}"/>
          </ac:spMkLst>
        </pc:spChg>
        <pc:spChg chg="mod">
          <ac:chgData name="Olivier Genoud" userId="e3287607-b312-4221-8c8d-a6943b641987" providerId="ADAL" clId="{F10F40E5-A7C7-4324-BD02-72BBF670FBCD}" dt="2022-08-11T07:38:34.639" v="34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F10F40E5-A7C7-4324-BD02-72BBF670FBCD}" dt="2022-08-11T09:38:11.181" v="692" actId="6549"/>
          <ac:spMkLst>
            <pc:docMk/>
            <pc:sldMk cId="0" sldId="810"/>
            <ac:spMk id="16387" creationId="{118E205E-6224-40AA-A28E-DE2B0B5FD9CD}"/>
          </ac:spMkLst>
        </pc:spChg>
        <pc:graphicFrameChg chg="del modGraphic">
          <ac:chgData name="Olivier Genoud" userId="e3287607-b312-4221-8c8d-a6943b641987" providerId="ADAL" clId="{F10F40E5-A7C7-4324-BD02-72BBF670FBCD}" dt="2022-08-11T09:37:35.506" v="641" actId="478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1:28:46.281" v="78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  <pc:spChg chg="del">
          <ac:chgData name="Olivier Genoud" userId="e3287607-b312-4221-8c8d-a6943b641987" providerId="ADAL" clId="{F10F40E5-A7C7-4324-BD02-72BBF670FBCD}" dt="2022-08-11T09:36:23.564" v="627" actId="478"/>
          <ac:spMkLst>
            <pc:docMk/>
            <pc:sldMk cId="0" sldId="811"/>
            <ac:spMk id="5" creationId="{58EBD6C6-B99D-4304-9A94-F1ACDD64ED5D}"/>
          </ac:spMkLst>
        </pc:spChg>
        <pc:spChg chg="mod">
          <ac:chgData name="Olivier Genoud" userId="e3287607-b312-4221-8c8d-a6943b641987" providerId="ADAL" clId="{F10F40E5-A7C7-4324-BD02-72BBF670FBCD}" dt="2022-08-11T07:38:16.543" v="34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F10F40E5-A7C7-4324-BD02-72BBF670FBCD}" dt="2022-08-11T11:26:51.430" v="759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F10F40E5-A7C7-4324-BD02-72BBF670FBCD}" dt="2022-08-11T11:23:57.096" v="755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F10F40E5-A7C7-4324-BD02-72BBF670FBCD}" dt="2022-08-11T11:41:10.444" v="895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  <pc:graphicFrameChg chg="mod modGraphic">
          <ac:chgData name="Olivier Genoud" userId="e3287607-b312-4221-8c8d-a6943b641987" providerId="ADAL" clId="{F10F40E5-A7C7-4324-BD02-72BBF670FBCD}" dt="2022-08-11T13:18:00.847" v="925" actId="20577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  <pc:spChg chg="mod">
          <ac:chgData name="Olivier Genoud" userId="e3287607-b312-4221-8c8d-a6943b641987" providerId="ADAL" clId="{F10F40E5-A7C7-4324-BD02-72BBF670FBCD}" dt="2022-08-11T11:19:21.972" v="714" actId="208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F10F40E5-A7C7-4324-BD02-72BBF670FBCD}" dt="2022-08-11T11:19:05.535" v="713" actId="207"/>
          <ac:spMkLst>
            <pc:docMk/>
            <pc:sldMk cId="2199278427" sldId="874"/>
            <ac:spMk id="20" creationId="{AE70A9F4-77DC-4BE0-8E5A-5FEC29887AC1}"/>
          </ac:spMkLst>
        </pc:spChg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  <pc:spChg chg="mod">
          <ac:chgData name="Olivier Genoud" userId="e3287607-b312-4221-8c8d-a6943b641987" providerId="ADAL" clId="{F10F40E5-A7C7-4324-BD02-72BBF670FBCD}" dt="2022-08-11T11:22:28.101" v="723" actId="1038"/>
          <ac:spMkLst>
            <pc:docMk/>
            <pc:sldMk cId="2381559582" sldId="87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39123242-9B01-460E-88D4-21574DB0D805}"/>
    <pc:docChg chg="modMainMaster">
      <pc:chgData name="Olivier Genoud" userId="e3287607-b312-4221-8c8d-a6943b641987" providerId="ADAL" clId="{39123242-9B01-460E-88D4-21574DB0D805}" dt="2024-05-03T12:36:09.241" v="7" actId="6549"/>
      <pc:docMkLst>
        <pc:docMk/>
      </pc:docMkLst>
      <pc:sldMasterChg chg="modSp mod">
        <pc:chgData name="Olivier Genoud" userId="e3287607-b312-4221-8c8d-a6943b641987" providerId="ADAL" clId="{39123242-9B01-460E-88D4-21574DB0D805}" dt="2024-05-03T12:36:09.241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39123242-9B01-460E-88D4-21574DB0D805}" dt="2024-05-03T12:36:09.241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  <pc:sldMasterChg chg="modSp mod">
        <pc:chgData name="Olivier Genoud" userId="e3287607-b312-4221-8c8d-a6943b641987" providerId="ADAL" clId="{3DF7E568-2DB2-434F-8AB0-9E30A91B86AC}" dt="2023-08-11T14:03:46.777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3DF7E568-2DB2-434F-8AB0-9E30A91B86AC}" dt="2023-08-11T14:03:46.777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3073CD59-D5FC-4D82-8405-094F5EADD817}"/>
    <pc:docChg chg="custSel modSld">
      <pc:chgData name="Olivier Genoud" userId="e3287607-b312-4221-8c8d-a6943b641987" providerId="ADAL" clId="{3073CD59-D5FC-4D82-8405-094F5EADD817}" dt="2024-08-18T15:38:57.388" v="32" actId="478"/>
      <pc:docMkLst>
        <pc:docMk/>
      </pc:docMkLst>
      <pc:sldChg chg="delSp modSp mod">
        <pc:chgData name="Olivier Genoud" userId="e3287607-b312-4221-8c8d-a6943b641987" providerId="ADAL" clId="{3073CD59-D5FC-4D82-8405-094F5EADD817}" dt="2024-08-18T15:38:00.326" v="31" actId="6549"/>
        <pc:sldMkLst>
          <pc:docMk/>
          <pc:sldMk cId="0" sldId="323"/>
        </pc:sldMkLst>
        <pc:spChg chg="del">
          <ac:chgData name="Olivier Genoud" userId="e3287607-b312-4221-8c8d-a6943b641987" providerId="ADAL" clId="{3073CD59-D5FC-4D82-8405-094F5EADD817}" dt="2024-08-18T15:37:06.680" v="26" actId="478"/>
          <ac:spMkLst>
            <pc:docMk/>
            <pc:sldMk cId="0" sldId="323"/>
            <ac:spMk id="2" creationId="{E017EC27-C986-082D-8173-66988451EF3D}"/>
          </ac:spMkLst>
        </pc:spChg>
        <pc:graphicFrameChg chg="mod modGraphic">
          <ac:chgData name="Olivier Genoud" userId="e3287607-b312-4221-8c8d-a6943b641987" providerId="ADAL" clId="{3073CD59-D5FC-4D82-8405-094F5EADD817}" dt="2024-08-18T15:38:00.326" v="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3073CD59-D5FC-4D82-8405-094F5EADD817}" dt="2024-08-18T15:38:57.388" v="32" actId="478"/>
        <pc:sldMkLst>
          <pc:docMk/>
          <pc:sldMk cId="0" sldId="910"/>
        </pc:sldMkLst>
        <pc:spChg chg="del">
          <ac:chgData name="Olivier Genoud" userId="e3287607-b312-4221-8c8d-a6943b641987" providerId="ADAL" clId="{3073CD59-D5FC-4D82-8405-094F5EADD817}" dt="2024-08-18T15:38:57.388" v="32" actId="478"/>
          <ac:spMkLst>
            <pc:docMk/>
            <pc:sldMk cId="0" sldId="910"/>
            <ac:spMk id="2" creationId="{F809EE66-6C63-E9AD-A997-886E271DC454}"/>
          </ac:spMkLst>
        </pc:spChg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  <pc:spChg chg="mod">
          <ac:chgData name="Olivier Genoud" userId="e3287607-b312-4221-8c8d-a6943b641987" providerId="ADAL" clId="{C344EFA5-1E75-4E74-A403-FDCB8792766C}" dt="2022-06-17T13:33:35.681" v="547" actId="6549"/>
          <ac:spMkLst>
            <pc:docMk/>
            <pc:sldMk cId="0" sldId="304"/>
            <ac:spMk id="5" creationId="{4CCF5F94-F85A-4B75-B5EE-FEE92D005330}"/>
          </ac:spMkLst>
        </pc:spChg>
        <pc:spChg chg="add del mod">
          <ac:chgData name="Olivier Genoud" userId="e3287607-b312-4221-8c8d-a6943b641987" providerId="ADAL" clId="{C344EFA5-1E75-4E74-A403-FDCB8792766C}" dt="2022-06-17T13:33:50.291" v="548" actId="478"/>
          <ac:spMkLst>
            <pc:docMk/>
            <pc:sldMk cId="0" sldId="304"/>
            <ac:spMk id="6" creationId="{2F769699-AFD5-447A-9D0D-ED4D9479BEA5}"/>
          </ac:spMkLst>
        </pc:spChg>
        <pc:spChg chg="mod">
          <ac:chgData name="Olivier Genoud" userId="e3287607-b312-4221-8c8d-a6943b641987" providerId="ADAL" clId="{C344EFA5-1E75-4E74-A403-FDCB8792766C}" dt="2022-06-17T13:26:55.692" v="471" actId="6549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C344EFA5-1E75-4E74-A403-FDCB8792766C}" dt="2022-06-17T13:28:24.320" v="472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C344EFA5-1E75-4E74-A403-FDCB8792766C}" dt="2022-06-17T13:32:17.407" v="546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  <pc:spChg chg="add del mod">
          <ac:chgData name="Olivier Genoud" userId="e3287607-b312-4221-8c8d-a6943b641987" providerId="ADAL" clId="{C344EFA5-1E75-4E74-A403-FDCB8792766C}" dt="2022-06-20T13:33:37.409" v="569" actId="478"/>
          <ac:spMkLst>
            <pc:docMk/>
            <pc:sldMk cId="0" sldId="321"/>
            <ac:spMk id="2" creationId="{6C2673AD-9F01-4A20-A1AF-8BF077301F3D}"/>
          </ac:spMkLst>
        </pc:spChg>
        <pc:spChg chg="add mod">
          <ac:chgData name="Olivier Genoud" userId="e3287607-b312-4221-8c8d-a6943b641987" providerId="ADAL" clId="{C344EFA5-1E75-4E74-A403-FDCB8792766C}" dt="2022-06-20T13:50:06.462" v="874" actId="20577"/>
          <ac:spMkLst>
            <pc:docMk/>
            <pc:sldMk cId="0" sldId="321"/>
            <ac:spMk id="5" creationId="{2A79A096-8F94-4FAE-9D0D-0CECDDDEBC48}"/>
          </ac:spMkLst>
        </pc:spChg>
        <pc:spChg chg="del">
          <ac:chgData name="Olivier Genoud" userId="e3287607-b312-4221-8c8d-a6943b641987" providerId="ADAL" clId="{C344EFA5-1E75-4E74-A403-FDCB8792766C}" dt="2022-06-20T13:33:34.566" v="568" actId="478"/>
          <ac:spMkLst>
            <pc:docMk/>
            <pc:sldMk cId="0" sldId="321"/>
            <ac:spMk id="24578" creationId="{8A9E3D66-381F-4DF1-B8C7-B264E1360199}"/>
          </ac:spMkLst>
        </pc:spChg>
        <pc:spChg chg="mod">
          <ac:chgData name="Olivier Genoud" userId="e3287607-b312-4221-8c8d-a6943b641987" providerId="ADAL" clId="{C344EFA5-1E75-4E74-A403-FDCB8792766C}" dt="2022-06-20T13:49:50.648" v="866" actId="403"/>
          <ac:spMkLst>
            <pc:docMk/>
            <pc:sldMk cId="0" sldId="321"/>
            <ac:spMk id="24579" creationId="{11EE9470-50B4-49F7-B12A-E7302C4977DB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  <pc:spChg chg="add del mod">
          <ac:chgData name="Olivier Genoud" userId="e3287607-b312-4221-8c8d-a6943b641987" providerId="ADAL" clId="{C344EFA5-1E75-4E74-A403-FDCB8792766C}" dt="2022-06-20T13:37:06.737" v="624" actId="478"/>
          <ac:spMkLst>
            <pc:docMk/>
            <pc:sldMk cId="0" sldId="322"/>
            <ac:spMk id="2" creationId="{85C38D7B-97EE-4DFB-B1F8-0AD02B5B2832}"/>
          </ac:spMkLst>
        </pc:spChg>
        <pc:spChg chg="add mod">
          <ac:chgData name="Olivier Genoud" userId="e3287607-b312-4221-8c8d-a6943b641987" providerId="ADAL" clId="{C344EFA5-1E75-4E74-A403-FDCB8792766C}" dt="2022-06-20T13:37:40.992" v="673" actId="20577"/>
          <ac:spMkLst>
            <pc:docMk/>
            <pc:sldMk cId="0" sldId="322"/>
            <ac:spMk id="5" creationId="{B462C889-633B-45B1-B7BD-FE01A372E9D0}"/>
          </ac:spMkLst>
        </pc:spChg>
        <pc:spChg chg="add mod">
          <ac:chgData name="Olivier Genoud" userId="e3287607-b312-4221-8c8d-a6943b641987" providerId="ADAL" clId="{C344EFA5-1E75-4E74-A403-FDCB8792766C}" dt="2022-06-20T13:37:50.281" v="674"/>
          <ac:spMkLst>
            <pc:docMk/>
            <pc:sldMk cId="0" sldId="322"/>
            <ac:spMk id="6" creationId="{BE1C1141-8608-4AA2-9553-0BD50EFC042A}"/>
          </ac:spMkLst>
        </pc:spChg>
        <pc:spChg chg="del">
          <ac:chgData name="Olivier Genoud" userId="e3287607-b312-4221-8c8d-a6943b641987" providerId="ADAL" clId="{C344EFA5-1E75-4E74-A403-FDCB8792766C}" dt="2022-06-20T13:37:03.666" v="623" actId="478"/>
          <ac:spMkLst>
            <pc:docMk/>
            <pc:sldMk cId="0" sldId="322"/>
            <ac:spMk id="25602" creationId="{6CEED6B3-2A16-4B68-B82E-77CF3140B8E0}"/>
          </ac:spMkLst>
        </pc:spChg>
        <pc:graphicFrameChg chg="mod modGraphic">
          <ac:chgData name="Olivier Genoud" userId="e3287607-b312-4221-8c8d-a6943b641987" providerId="ADAL" clId="{C344EFA5-1E75-4E74-A403-FDCB8792766C}" dt="2022-06-20T13:50:25.295" v="879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  <pc:spChg chg="add del mod">
          <ac:chgData name="Olivier Genoud" userId="e3287607-b312-4221-8c8d-a6943b641987" providerId="ADAL" clId="{C344EFA5-1E75-4E74-A403-FDCB8792766C}" dt="2022-06-20T13:39:19.073" v="722" actId="478"/>
          <ac:spMkLst>
            <pc:docMk/>
            <pc:sldMk cId="0" sldId="323"/>
            <ac:spMk id="2" creationId="{736FE785-6052-480C-9F0E-BFD3DA46A1A4}"/>
          </ac:spMkLst>
        </pc:spChg>
        <pc:spChg chg="add mod">
          <ac:chgData name="Olivier Genoud" userId="e3287607-b312-4221-8c8d-a6943b641987" providerId="ADAL" clId="{C344EFA5-1E75-4E74-A403-FDCB8792766C}" dt="2022-06-20T13:39:39.651" v="744" actId="20577"/>
          <ac:spMkLst>
            <pc:docMk/>
            <pc:sldMk cId="0" sldId="323"/>
            <ac:spMk id="5" creationId="{B791B999-4DFD-4362-8981-7C125E6EB4F1}"/>
          </ac:spMkLst>
        </pc:spChg>
        <pc:spChg chg="add mod">
          <ac:chgData name="Olivier Genoud" userId="e3287607-b312-4221-8c8d-a6943b641987" providerId="ADAL" clId="{C344EFA5-1E75-4E74-A403-FDCB8792766C}" dt="2022-06-20T13:43:14.909" v="778"/>
          <ac:spMkLst>
            <pc:docMk/>
            <pc:sldMk cId="0" sldId="323"/>
            <ac:spMk id="6" creationId="{CCB1D15B-9F9A-4DD3-B9D7-0A288C4A3F2F}"/>
          </ac:spMkLst>
        </pc:spChg>
        <pc:spChg chg="del">
          <ac:chgData name="Olivier Genoud" userId="e3287607-b312-4221-8c8d-a6943b641987" providerId="ADAL" clId="{C344EFA5-1E75-4E74-A403-FDCB8792766C}" dt="2022-06-20T13:39:15.971" v="721" actId="478"/>
          <ac:spMkLst>
            <pc:docMk/>
            <pc:sldMk cId="0" sldId="323"/>
            <ac:spMk id="27835" creationId="{B62B2CA7-8233-4FB1-9F37-7E77595DD4B4}"/>
          </ac:spMkLst>
        </pc:spChg>
        <pc:graphicFrameChg chg="mod modGraphic">
          <ac:chgData name="Olivier Genoud" userId="e3287607-b312-4221-8c8d-a6943b641987" providerId="ADAL" clId="{C344EFA5-1E75-4E74-A403-FDCB8792766C}" dt="2022-07-18T12:03:42.382" v="1148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  <pc:spChg chg="add del mod">
          <ac:chgData name="Olivier Genoud" userId="e3287607-b312-4221-8c8d-a6943b641987" providerId="ADAL" clId="{C344EFA5-1E75-4E74-A403-FDCB8792766C}" dt="2022-06-20T13:42:19.411" v="766" actId="478"/>
          <ac:spMkLst>
            <pc:docMk/>
            <pc:sldMk cId="0" sldId="324"/>
            <ac:spMk id="2" creationId="{A8BAB6DA-6E34-45BC-A0A2-D38E436BFE8E}"/>
          </ac:spMkLst>
        </pc:spChg>
        <pc:spChg chg="add mod">
          <ac:chgData name="Olivier Genoud" userId="e3287607-b312-4221-8c8d-a6943b641987" providerId="ADAL" clId="{C344EFA5-1E75-4E74-A403-FDCB8792766C}" dt="2022-06-20T13:42:30.569" v="767"/>
          <ac:spMkLst>
            <pc:docMk/>
            <pc:sldMk cId="0" sldId="324"/>
            <ac:spMk id="7" creationId="{DF69BCE0-183F-452C-B374-53373370D1C7}"/>
          </ac:spMkLst>
        </pc:spChg>
        <pc:spChg chg="add mod">
          <ac:chgData name="Olivier Genoud" userId="e3287607-b312-4221-8c8d-a6943b641987" providerId="ADAL" clId="{C344EFA5-1E75-4E74-A403-FDCB8792766C}" dt="2022-06-20T13:43:16.508" v="779"/>
          <ac:spMkLst>
            <pc:docMk/>
            <pc:sldMk cId="0" sldId="324"/>
            <ac:spMk id="8" creationId="{6A9B2D16-0EBE-4089-AA6C-143FBBA06CC7}"/>
          </ac:spMkLst>
        </pc:spChg>
        <pc:spChg chg="del">
          <ac:chgData name="Olivier Genoud" userId="e3287607-b312-4221-8c8d-a6943b641987" providerId="ADAL" clId="{C344EFA5-1E75-4E74-A403-FDCB8792766C}" dt="2022-06-20T13:42:16.514" v="765" actId="478"/>
          <ac:spMkLst>
            <pc:docMk/>
            <pc:sldMk cId="0" sldId="324"/>
            <ac:spMk id="29698" creationId="{9198EA74-0FD1-428F-85B9-FA8EF4D83991}"/>
          </ac:spMkLst>
        </pc:spChg>
        <pc:spChg chg="mod">
          <ac:chgData name="Olivier Genoud" userId="e3287607-b312-4221-8c8d-a6943b641987" providerId="ADAL" clId="{C344EFA5-1E75-4E74-A403-FDCB8792766C}" dt="2022-06-20T13:50:45.841" v="894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C344EFA5-1E75-4E74-A403-FDCB8792766C}" dt="2022-06-20T13:51:01.951" v="907" actId="14734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Graphic">
          <ac:chgData name="Olivier Genoud" userId="e3287607-b312-4221-8c8d-a6943b641987" providerId="ADAL" clId="{C344EFA5-1E75-4E74-A403-FDCB8792766C}" dt="2022-06-20T13:51:15.248" v="919" actId="14734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  <pc:spChg chg="add del mod">
          <ac:chgData name="Olivier Genoud" userId="e3287607-b312-4221-8c8d-a6943b641987" providerId="ADAL" clId="{C344EFA5-1E75-4E74-A403-FDCB8792766C}" dt="2022-06-20T13:44:04.003" v="792" actId="478"/>
          <ac:spMkLst>
            <pc:docMk/>
            <pc:sldMk cId="0" sldId="325"/>
            <ac:spMk id="2" creationId="{B4FB1CD2-57AC-4FF3-86F5-3933FE4237BB}"/>
          </ac:spMkLst>
        </pc:spChg>
        <pc:spChg chg="add mod">
          <ac:chgData name="Olivier Genoud" userId="e3287607-b312-4221-8c8d-a6943b641987" providerId="ADAL" clId="{C344EFA5-1E75-4E74-A403-FDCB8792766C}" dt="2022-06-20T13:44:14.626" v="800" actId="20577"/>
          <ac:spMkLst>
            <pc:docMk/>
            <pc:sldMk cId="0" sldId="325"/>
            <ac:spMk id="5" creationId="{BE51B0A0-1C26-4E56-8C48-829E3EF74368}"/>
          </ac:spMkLst>
        </pc:spChg>
        <pc:spChg chg="add mod">
          <ac:chgData name="Olivier Genoud" userId="e3287607-b312-4221-8c8d-a6943b641987" providerId="ADAL" clId="{C344EFA5-1E75-4E74-A403-FDCB8792766C}" dt="2022-06-20T13:44:35.176" v="805"/>
          <ac:spMkLst>
            <pc:docMk/>
            <pc:sldMk cId="0" sldId="325"/>
            <ac:spMk id="6" creationId="{9D4E8BE1-534A-4947-B639-38A9DED55C8E}"/>
          </ac:spMkLst>
        </pc:spChg>
        <pc:spChg chg="del">
          <ac:chgData name="Olivier Genoud" userId="e3287607-b312-4221-8c8d-a6943b641987" providerId="ADAL" clId="{C344EFA5-1E75-4E74-A403-FDCB8792766C}" dt="2022-06-20T13:43:59.538" v="791" actId="478"/>
          <ac:spMkLst>
            <pc:docMk/>
            <pc:sldMk cId="0" sldId="325"/>
            <ac:spMk id="30722" creationId="{280B5C60-0B81-44EF-934F-148BF338A8D4}"/>
          </ac:spMkLst>
        </pc:spChg>
        <pc:spChg chg="mod">
          <ac:chgData name="Olivier Genoud" userId="e3287607-b312-4221-8c8d-a6943b641987" providerId="ADAL" clId="{C344EFA5-1E75-4E74-A403-FDCB8792766C}" dt="2022-06-20T13:51:26.165" v="923" actId="6549"/>
          <ac:spMkLst>
            <pc:docMk/>
            <pc:sldMk cId="0" sldId="325"/>
            <ac:spMk id="30723" creationId="{5F468ABF-394C-4C03-AA22-2BACDA8AD010}"/>
          </ac:spMkLst>
        </pc:spChg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  <pc:spChg chg="mod">
          <ac:chgData name="Olivier Genoud" userId="e3287607-b312-4221-8c8d-a6943b641987" providerId="ADAL" clId="{C344EFA5-1E75-4E74-A403-FDCB8792766C}" dt="2022-06-17T11:38:08.811" v="2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  <pc:spChg chg="add mod">
          <ac:chgData name="Olivier Genoud" userId="e3287607-b312-4221-8c8d-a6943b641987" providerId="ADAL" clId="{C344EFA5-1E75-4E74-A403-FDCB8792766C}" dt="2022-06-17T11:42:05.087" v="61"/>
          <ac:spMkLst>
            <pc:docMk/>
            <pc:sldMk cId="0" sldId="355"/>
            <ac:spMk id="5" creationId="{F8D7D2BF-4F01-49E9-A9A5-45FB612EF3F8}"/>
          </ac:spMkLst>
        </pc:spChg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  <pc:spChg chg="add mod">
          <ac:chgData name="Olivier Genoud" userId="e3287607-b312-4221-8c8d-a6943b641987" providerId="ADAL" clId="{C344EFA5-1E75-4E74-A403-FDCB8792766C}" dt="2022-06-17T11:42:10.558" v="64"/>
          <ac:spMkLst>
            <pc:docMk/>
            <pc:sldMk cId="0" sldId="808"/>
            <ac:spMk id="5" creationId="{855CC267-FCF4-407F-8CF2-BB445F6B6063}"/>
          </ac:spMkLst>
        </pc:spChg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  <pc:spChg chg="add mod">
          <ac:chgData name="Olivier Genoud" userId="e3287607-b312-4221-8c8d-a6943b641987" providerId="ADAL" clId="{C344EFA5-1E75-4E74-A403-FDCB8792766C}" dt="2022-06-17T11:42:08.595" v="63"/>
          <ac:spMkLst>
            <pc:docMk/>
            <pc:sldMk cId="0" sldId="809"/>
            <ac:spMk id="5" creationId="{03968528-A046-4CEE-B660-F72F384C54F1}"/>
          </ac:spMkLst>
        </pc:spChg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  <pc:spChg chg="add mod">
          <ac:chgData name="Olivier Genoud" userId="e3287607-b312-4221-8c8d-a6943b641987" providerId="ADAL" clId="{C344EFA5-1E75-4E74-A403-FDCB8792766C}" dt="2022-06-17T11:42:12.221" v="65"/>
          <ac:spMkLst>
            <pc:docMk/>
            <pc:sldMk cId="0" sldId="810"/>
            <ac:spMk id="7" creationId="{2E96B9D5-C7BF-4504-A2EC-D37B12AC22D4}"/>
          </ac:spMkLst>
        </pc:spChg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  <pc:spChg chg="add mod">
          <ac:chgData name="Olivier Genoud" userId="e3287607-b312-4221-8c8d-a6943b641987" providerId="ADAL" clId="{C344EFA5-1E75-4E74-A403-FDCB8792766C}" dt="2022-06-17T11:42:06.718" v="62"/>
          <ac:spMkLst>
            <pc:docMk/>
            <pc:sldMk cId="0" sldId="811"/>
            <ac:spMk id="5" creationId="{58EBD6C6-B99D-4304-9A94-F1ACDD64ED5D}"/>
          </ac:spMkLst>
        </pc:spChg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  <pc:picChg chg="add mod">
          <ac:chgData name="Olivier Genoud" userId="e3287607-b312-4221-8c8d-a6943b641987" providerId="ADAL" clId="{C344EFA5-1E75-4E74-A403-FDCB8792766C}" dt="2022-06-17T11:47:37.883" v="87" actId="1037"/>
          <ac:picMkLst>
            <pc:docMk/>
            <pc:sldMk cId="3887238049" sldId="864"/>
            <ac:picMk id="5" creationId="{7BA71A6D-BF52-4DD4-8511-903A00997BDD}"/>
          </ac:picMkLst>
        </pc:picChg>
        <pc:picChg chg="del">
          <ac:chgData name="Olivier Genoud" userId="e3287607-b312-4221-8c8d-a6943b641987" providerId="ADAL" clId="{C344EFA5-1E75-4E74-A403-FDCB8792766C}" dt="2022-06-17T11:45:58.845" v="73" actId="478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  <pc:spChg chg="add mod">
          <ac:chgData name="Olivier Genoud" userId="e3287607-b312-4221-8c8d-a6943b641987" providerId="ADAL" clId="{C344EFA5-1E75-4E74-A403-FDCB8792766C}" dt="2022-06-17T11:42:00.379" v="59" actId="1035"/>
          <ac:spMkLst>
            <pc:docMk/>
            <pc:sldMk cId="2735027537" sldId="865"/>
            <ac:spMk id="4" creationId="{C737E368-307F-46F4-812F-633CDCF33784}"/>
          </ac:spMkLst>
        </pc:spChg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  <pc:spChg chg="add del mod">
          <ac:chgData name="Olivier Genoud" userId="e3287607-b312-4221-8c8d-a6943b641987" providerId="ADAL" clId="{C344EFA5-1E75-4E74-A403-FDCB8792766C}" dt="2022-07-19T16:02:27.551" v="1471" actId="478"/>
          <ac:spMkLst>
            <pc:docMk/>
            <pc:sldMk cId="3718173731" sldId="867"/>
            <ac:spMk id="2" creationId="{549F227B-11D2-46D3-8F7F-FD71C611D151}"/>
          </ac:spMkLst>
        </pc:spChg>
        <pc:spChg chg="mod">
          <ac:chgData name="Olivier Genoud" userId="e3287607-b312-4221-8c8d-a6943b641987" providerId="ADAL" clId="{C344EFA5-1E75-4E74-A403-FDCB8792766C}" dt="2022-07-19T14:32:53.931" v="1168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344EFA5-1E75-4E74-A403-FDCB8792766C}" dt="2022-07-19T16:20:32.936" v="1707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  <pc:spChg chg="add del mod">
          <ac:chgData name="Olivier Genoud" userId="e3287607-b312-4221-8c8d-a6943b641987" providerId="ADAL" clId="{C344EFA5-1E75-4E74-A403-FDCB8792766C}" dt="2022-06-17T13:34:45.509" v="550" actId="478"/>
          <ac:spMkLst>
            <pc:docMk/>
            <pc:sldMk cId="0" sldId="868"/>
            <ac:spMk id="5" creationId="{6DEBC3BF-180D-4609-8EF4-B62FB5D8DDC9}"/>
          </ac:spMkLst>
        </pc:spChg>
        <pc:graphicFrameChg chg="mod modGraphic">
          <ac:chgData name="Olivier Genoud" userId="e3287607-b312-4221-8c8d-a6943b641987" providerId="ADAL" clId="{C344EFA5-1E75-4E74-A403-FDCB8792766C}" dt="2022-06-17T12:55:22.650" v="402" actId="207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  <pc:spChg chg="add del mod">
          <ac:chgData name="Olivier Genoud" userId="e3287607-b312-4221-8c8d-a6943b641987" providerId="ADAL" clId="{C344EFA5-1E75-4E74-A403-FDCB8792766C}" dt="2022-06-17T13:34:48.405" v="551" actId="478"/>
          <ac:spMkLst>
            <pc:docMk/>
            <pc:sldMk cId="0" sldId="869"/>
            <ac:spMk id="5" creationId="{E032C302-90D7-42B1-9736-424F014AF3B6}"/>
          </ac:spMkLst>
        </pc:spChg>
        <pc:graphicFrameChg chg="mod modGraphic">
          <ac:chgData name="Olivier Genoud" userId="e3287607-b312-4221-8c8d-a6943b641987" providerId="ADAL" clId="{C344EFA5-1E75-4E74-A403-FDCB8792766C}" dt="2022-07-13T10:15:40.636" v="1135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  <pc:spChg chg="add del mod">
          <ac:chgData name="Olivier Genoud" userId="e3287607-b312-4221-8c8d-a6943b641987" providerId="ADAL" clId="{C344EFA5-1E75-4E74-A403-FDCB8792766C}" dt="2022-06-17T13:35:14.647" v="552" actId="478"/>
          <ac:spMkLst>
            <pc:docMk/>
            <pc:sldMk cId="0" sldId="870"/>
            <ac:spMk id="9" creationId="{9B60F82F-818F-4789-AC8F-8B6877B5C3BA}"/>
          </ac:spMkLst>
        </pc:spChg>
        <pc:graphicFrameChg chg="modGraphic">
          <ac:chgData name="Olivier Genoud" userId="e3287607-b312-4221-8c8d-a6943b641987" providerId="ADAL" clId="{C344EFA5-1E75-4E74-A403-FDCB8792766C}" dt="2022-06-20T13:49:33.067" v="865" actId="14734"/>
          <ac:graphicFrameMkLst>
            <pc:docMk/>
            <pc:sldMk cId="0" sldId="870"/>
            <ac:graphicFrameMk id="7" creationId="{F4E8CA4D-18B5-4162-9BAB-0746BC1C5D3D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  <pc:spChg chg="add del mod">
          <ac:chgData name="Olivier Genoud" userId="e3287607-b312-4221-8c8d-a6943b641987" providerId="ADAL" clId="{C344EFA5-1E75-4E74-A403-FDCB8792766C}" dt="2022-07-05T14:34:53.056" v="1035" actId="478"/>
          <ac:spMkLst>
            <pc:docMk/>
            <pc:sldMk cId="0" sldId="871"/>
            <ac:spMk id="5" creationId="{F532D12E-17C7-4980-8C89-0CEB41C57062}"/>
          </ac:spMkLst>
        </pc:spChg>
        <pc:spChg chg="mod">
          <ac:chgData name="Olivier Genoud" userId="e3287607-b312-4221-8c8d-a6943b641987" providerId="ADAL" clId="{C344EFA5-1E75-4E74-A403-FDCB8792766C}" dt="2022-07-05T14:35:44.127" v="1119" actId="1035"/>
          <ac:spMkLst>
            <pc:docMk/>
            <pc:sldMk cId="0" sldId="871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C344EFA5-1E75-4E74-A403-FDCB8792766C}" dt="2022-07-05T14:35:50.783" v="1128" actId="1036"/>
          <ac:graphicFrameMkLst>
            <pc:docMk/>
            <pc:sldMk cId="0" sldId="871"/>
            <ac:graphicFrameMk id="7" creationId="{6D17EBFD-38C5-4FA3-A89B-0867A8C0717F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  <pc:spChg chg="add del mod">
          <ac:chgData name="Olivier Genoud" userId="e3287607-b312-4221-8c8d-a6943b641987" providerId="ADAL" clId="{C344EFA5-1E75-4E74-A403-FDCB8792766C}" dt="2022-06-17T12:37:21.780" v="343" actId="478"/>
          <ac:spMkLst>
            <pc:docMk/>
            <pc:sldMk cId="0" sldId="872"/>
            <ac:spMk id="4" creationId="{10AE168E-B4DA-4DD8-AB7B-EDCA4434C239}"/>
          </ac:spMkLst>
        </pc:spChg>
        <pc:spChg chg="mod">
          <ac:chgData name="Olivier Genoud" userId="e3287607-b312-4221-8c8d-a6943b641987" providerId="ADAL" clId="{C344EFA5-1E75-4E74-A403-FDCB8792766C}" dt="2022-06-17T12:34:45.725" v="342" actId="6549"/>
          <ac:spMkLst>
            <pc:docMk/>
            <pc:sldMk cId="0" sldId="872"/>
            <ac:spMk id="33794" creationId="{FB946077-6A0C-4F12-AE3B-AC26B7F9ED33}"/>
          </ac:spMkLst>
        </pc:spChg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  <pc:spChg chg="add mod">
          <ac:chgData name="Olivier Genoud" userId="e3287607-b312-4221-8c8d-a6943b641987" providerId="ADAL" clId="{C344EFA5-1E75-4E74-A403-FDCB8792766C}" dt="2022-06-17T11:42:28.207" v="71"/>
          <ac:spMkLst>
            <pc:docMk/>
            <pc:sldMk cId="686408256" sldId="873"/>
            <ac:spMk id="5" creationId="{564A788F-1963-41CD-A008-8B8E88353852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  <pc:spChg chg="mod">
          <ac:chgData name="Olivier Genoud" userId="e3287607-b312-4221-8c8d-a6943b641987" providerId="ADAL" clId="{C344EFA5-1E75-4E74-A403-FDCB8792766C}" dt="2022-06-17T11:58:29.245" v="130" actId="1038"/>
          <ac:spMkLst>
            <pc:docMk/>
            <pc:sldMk cId="2199278427" sldId="874"/>
            <ac:spMk id="9" creationId="{51153EC3-AC92-4D09-8B3E-0A133E41496A}"/>
          </ac:spMkLst>
        </pc:spChg>
        <pc:spChg chg="mod">
          <ac:chgData name="Olivier Genoud" userId="e3287607-b312-4221-8c8d-a6943b641987" providerId="ADAL" clId="{C344EFA5-1E75-4E74-A403-FDCB8792766C}" dt="2022-06-17T11:58:36.653" v="162" actId="1038"/>
          <ac:spMkLst>
            <pc:docMk/>
            <pc:sldMk cId="2199278427" sldId="874"/>
            <ac:spMk id="10" creationId="{8281A795-D878-48FC-B526-2237E25F63EE}"/>
          </ac:spMkLst>
        </pc:spChg>
        <pc:spChg chg="mod">
          <ac:chgData name="Olivier Genoud" userId="e3287607-b312-4221-8c8d-a6943b641987" providerId="ADAL" clId="{C344EFA5-1E75-4E74-A403-FDCB8792766C}" dt="2022-06-17T11:58:44.077" v="192" actId="1037"/>
          <ac:spMkLst>
            <pc:docMk/>
            <pc:sldMk cId="2199278427" sldId="874"/>
            <ac:spMk id="11" creationId="{F52BA089-D1CF-4D2A-B75F-7BB1BD68B947}"/>
          </ac:spMkLst>
        </pc:spChg>
        <pc:spChg chg="mod">
          <ac:chgData name="Olivier Genoud" userId="e3287607-b312-4221-8c8d-a6943b641987" providerId="ADAL" clId="{C344EFA5-1E75-4E74-A403-FDCB8792766C}" dt="2022-06-17T11:58:53.615" v="200" actId="1038"/>
          <ac:spMkLst>
            <pc:docMk/>
            <pc:sldMk cId="2199278427" sldId="874"/>
            <ac:spMk id="13" creationId="{D58A3B27-BA70-42CF-BBD4-B7A9EC6DFF76}"/>
          </ac:spMkLst>
        </pc:spChg>
        <pc:spChg chg="mod">
          <ac:chgData name="Olivier Genoud" userId="e3287607-b312-4221-8c8d-a6943b641987" providerId="ADAL" clId="{C344EFA5-1E75-4E74-A403-FDCB8792766C}" dt="2022-06-17T11:58:59.053" v="218" actId="1037"/>
          <ac:spMkLst>
            <pc:docMk/>
            <pc:sldMk cId="2199278427" sldId="874"/>
            <ac:spMk id="14" creationId="{D0DC3226-A5C3-46B1-8A87-A14B2497B1F9}"/>
          </ac:spMkLst>
        </pc:spChg>
        <pc:spChg chg="mod">
          <ac:chgData name="Olivier Genoud" userId="e3287607-b312-4221-8c8d-a6943b641987" providerId="ADAL" clId="{C344EFA5-1E75-4E74-A403-FDCB8792766C}" dt="2022-06-17T11:59:02.623" v="233" actId="1038"/>
          <ac:spMkLst>
            <pc:docMk/>
            <pc:sldMk cId="2199278427" sldId="874"/>
            <ac:spMk id="15" creationId="{A7645CB8-B0D2-46C6-B178-71774B69915A}"/>
          </ac:spMkLst>
        </pc:spChg>
        <pc:spChg chg="mod">
          <ac:chgData name="Olivier Genoud" userId="e3287607-b312-4221-8c8d-a6943b641987" providerId="ADAL" clId="{C344EFA5-1E75-4E74-A403-FDCB8792766C}" dt="2022-06-17T11:59:06.797" v="257" actId="1038"/>
          <ac:spMkLst>
            <pc:docMk/>
            <pc:sldMk cId="2199278427" sldId="874"/>
            <ac:spMk id="16" creationId="{316CE449-A1B3-4C85-A860-9E0BC23BAF18}"/>
          </ac:spMkLst>
        </pc:spChg>
        <pc:spChg chg="mod">
          <ac:chgData name="Olivier Genoud" userId="e3287607-b312-4221-8c8d-a6943b641987" providerId="ADAL" clId="{C344EFA5-1E75-4E74-A403-FDCB8792766C}" dt="2022-06-17T11:59:23.941" v="260" actId="14100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C344EFA5-1E75-4E74-A403-FDCB8792766C}" dt="2022-06-17T11:59:40.670" v="288" actId="1037"/>
          <ac:spMkLst>
            <pc:docMk/>
            <pc:sldMk cId="2199278427" sldId="874"/>
            <ac:spMk id="20" creationId="{AE70A9F4-77DC-4BE0-8E5A-5FEC29887AC1}"/>
          </ac:spMkLst>
        </pc:spChg>
        <pc:picChg chg="add mod">
          <ac:chgData name="Olivier Genoud" userId="e3287607-b312-4221-8c8d-a6943b641987" providerId="ADAL" clId="{C344EFA5-1E75-4E74-A403-FDCB8792766C}" dt="2022-06-17T11:58:08.415" v="111" actId="1037"/>
          <ac:picMkLst>
            <pc:docMk/>
            <pc:sldMk cId="2199278427" sldId="874"/>
            <ac:picMk id="5" creationId="{6417A81C-63BC-4884-B601-28025109FAA6}"/>
          </ac:picMkLst>
        </pc:picChg>
        <pc:picChg chg="del">
          <ac:chgData name="Olivier Genoud" userId="e3287607-b312-4221-8c8d-a6943b641987" providerId="ADAL" clId="{C344EFA5-1E75-4E74-A403-FDCB8792766C}" dt="2022-06-17T11:54:51.342" v="88" actId="478"/>
          <ac:picMkLst>
            <pc:docMk/>
            <pc:sldMk cId="2199278427" sldId="874"/>
            <ac:picMk id="23" creationId="{43944966-98F6-46B8-9475-58B6BFFACB0F}"/>
          </ac:picMkLst>
        </pc:picChg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  <pc:spChg chg="del">
          <ac:chgData name="Olivier Genoud" userId="e3287607-b312-4221-8c8d-a6943b641987" providerId="ADAL" clId="{C344EFA5-1E75-4E74-A403-FDCB8792766C}" dt="2022-07-19T16:13:57.311" v="1579" actId="478"/>
          <ac:spMkLst>
            <pc:docMk/>
            <pc:sldMk cId="2381559582" sldId="876"/>
            <ac:spMk id="4" creationId="{C737E368-307F-46F4-812F-633CDCF33784}"/>
          </ac:spMkLst>
        </pc:spChg>
        <pc:spChg chg="mod">
          <ac:chgData name="Olivier Genoud" userId="e3287607-b312-4221-8c8d-a6943b641987" providerId="ADAL" clId="{C344EFA5-1E75-4E74-A403-FDCB8792766C}" dt="2022-07-19T15:19:41.048" v="1193" actId="6549"/>
          <ac:spMkLst>
            <pc:docMk/>
            <pc:sldMk cId="2381559582" sldId="876"/>
            <ac:spMk id="6" creationId="{885FE633-73A9-4EE3-AA73-E8B0E1A0E452}"/>
          </ac:spMkLst>
        </pc:spChg>
        <pc:spChg chg="mod">
          <ac:chgData name="Olivier Genoud" userId="e3287607-b312-4221-8c8d-a6943b641987" providerId="ADAL" clId="{C344EFA5-1E75-4E74-A403-FDCB8792766C}" dt="2022-07-19T16:19:39.282" v="1706" actId="20577"/>
          <ac:spMkLst>
            <pc:docMk/>
            <pc:sldMk cId="2381559582" sldId="876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  <pc:spChg chg="mod">
          <ac:chgData name="Olivier Genoud" userId="e3287607-b312-4221-8c8d-a6943b641987" providerId="ADAL" clId="{C344EFA5-1E75-4E74-A403-FDCB8792766C}" dt="2022-07-19T15:19:12.733" v="1180" actId="6549"/>
          <ac:spMkLst>
            <pc:docMk/>
            <pc:sldMk cId="3747864902" sldId="876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344EFA5-1E75-4E74-A403-FDCB8792766C}" dt="2022-07-19T14:17:26.869" v="115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C344EFA5-1E75-4E74-A403-FDCB8792766C}" dt="2022-06-17T11:37:40.395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  <pc:sldChg chg="modSp mod">
        <pc:chgData name="Olivier Genoud" userId="e3287607-b312-4221-8c8d-a6943b641987" providerId="ADAL" clId="{6A95874E-61A1-4394-A313-4F0414D41B4A}" dt="2023-08-21T06:33:47.811" v="20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6A95874E-61A1-4394-A313-4F0414D41B4A}" dt="2023-08-21T06:33:47.811" v="2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33:41.643" v="19" actId="13926"/>
        <pc:sldMkLst>
          <pc:docMk/>
          <pc:sldMk cId="0" sldId="323"/>
        </pc:sldMkLst>
        <pc:graphicFrameChg chg="modGraphic">
          <ac:chgData name="Olivier Genoud" userId="e3287607-b312-4221-8c8d-a6943b641987" providerId="ADAL" clId="{6A95874E-61A1-4394-A313-4F0414D41B4A}" dt="2023-08-21T06:33:41.643" v="19" actId="13926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26:26.714" v="1" actId="20577"/>
        <pc:sldMkLst>
          <pc:docMk/>
          <pc:sldMk cId="0" sldId="341"/>
        </pc:sldMkLst>
        <pc:spChg chg="mod">
          <ac:chgData name="Olivier Genoud" userId="e3287607-b312-4221-8c8d-a6943b641987" providerId="ADAL" clId="{6A95874E-61A1-4394-A313-4F0414D41B4A}" dt="2023-08-21T06:26:26.714" v="1" actId="20577"/>
          <ac:spMkLst>
            <pc:docMk/>
            <pc:sldMk cId="0" sldId="341"/>
            <ac:spMk id="5122" creationId="{BB023146-264F-4A3E-B3FE-6023E397D993}"/>
          </ac:spMkLst>
        </pc:spChg>
      </pc:sldChg>
    </pc:docChg>
  </pc:docChgLst>
  <pc:docChgLst>
    <pc:chgData name="Olivier Genoud" userId="e3287607-b312-4221-8c8d-a6943b641987" providerId="ADAL" clId="{320DE465-485A-4A47-930A-C5775E2DB69B}"/>
    <pc:docChg chg="undo redo custSel addSld delSld modSld">
      <pc:chgData name="Olivier Genoud" userId="e3287607-b312-4221-8c8d-a6943b641987" providerId="ADAL" clId="{320DE465-485A-4A47-930A-C5775E2DB69B}" dt="2024-05-16T09:00:37.907" v="833" actId="207"/>
      <pc:docMkLst>
        <pc:docMk/>
      </pc:docMkLst>
      <pc:sldChg chg="delSp modSp mod">
        <pc:chgData name="Olivier Genoud" userId="e3287607-b312-4221-8c8d-a6943b641987" providerId="ADAL" clId="{320DE465-485A-4A47-930A-C5775E2DB69B}" dt="2024-05-15T20:19:29.711" v="711" actId="478"/>
        <pc:sldMkLst>
          <pc:docMk/>
          <pc:sldMk cId="0" sldId="808"/>
        </pc:sldMkLst>
        <pc:spChg chg="del">
          <ac:chgData name="Olivier Genoud" userId="e3287607-b312-4221-8c8d-a6943b641987" providerId="ADAL" clId="{320DE465-485A-4A47-930A-C5775E2DB69B}" dt="2024-05-15T20:19:29.711" v="711" actId="478"/>
          <ac:spMkLst>
            <pc:docMk/>
            <pc:sldMk cId="0" sldId="808"/>
            <ac:spMk id="2" creationId="{A0E5F83A-180D-4A89-E5A3-0FC5EB5FEEE4}"/>
          </ac:spMkLst>
        </pc:spChg>
        <pc:spChg chg="mod">
          <ac:chgData name="Olivier Genoud" userId="e3287607-b312-4221-8c8d-a6943b641987" providerId="ADAL" clId="{320DE465-485A-4A47-930A-C5775E2DB69B}" dt="2024-05-15T15:36:45.041" v="636"/>
          <ac:spMkLst>
            <pc:docMk/>
            <pc:sldMk cId="0" sldId="808"/>
            <ac:spMk id="8" creationId="{BB6C61F9-29AD-4200-B68D-8E7906A4CAA1}"/>
          </ac:spMkLst>
        </pc:spChg>
        <pc:graphicFrameChg chg="mod">
          <ac:chgData name="Olivier Genoud" userId="e3287607-b312-4221-8c8d-a6943b641987" providerId="ADAL" clId="{320DE465-485A-4A47-930A-C5775E2DB69B}" dt="2024-05-15T20:19:25.997" v="710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320DE465-485A-4A47-930A-C5775E2DB69B}" dt="2024-05-15T20:15:37.403" v="707" actId="478"/>
        <pc:sldMkLst>
          <pc:docMk/>
          <pc:sldMk cId="0" sldId="809"/>
        </pc:sldMkLst>
        <pc:spChg chg="del">
          <ac:chgData name="Olivier Genoud" userId="e3287607-b312-4221-8c8d-a6943b641987" providerId="ADAL" clId="{320DE465-485A-4A47-930A-C5775E2DB69B}" dt="2024-05-15T20:15:37.403" v="707" actId="478"/>
          <ac:spMkLst>
            <pc:docMk/>
            <pc:sldMk cId="0" sldId="809"/>
            <ac:spMk id="2" creationId="{87E87C41-3430-1418-7D7B-E4F677F273F0}"/>
          </ac:spMkLst>
        </pc:spChg>
        <pc:spChg chg="mod">
          <ac:chgData name="Olivier Genoud" userId="e3287607-b312-4221-8c8d-a6943b641987" providerId="ADAL" clId="{320DE465-485A-4A47-930A-C5775E2DB69B}" dt="2024-05-15T15:36:40.737" v="635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320DE465-485A-4A47-930A-C5775E2DB69B}" dt="2024-05-15T20:15:34.392" v="706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320DE465-485A-4A47-930A-C5775E2DB69B}" dt="2024-05-15T20:34:38.263" v="789" actId="2165"/>
        <pc:sldMkLst>
          <pc:docMk/>
          <pc:sldMk cId="0" sldId="810"/>
        </pc:sldMkLst>
        <pc:spChg chg="del">
          <ac:chgData name="Olivier Genoud" userId="e3287607-b312-4221-8c8d-a6943b641987" providerId="ADAL" clId="{320DE465-485A-4A47-930A-C5775E2DB69B}" dt="2024-05-15T20:34:33.453" v="788" actId="478"/>
          <ac:spMkLst>
            <pc:docMk/>
            <pc:sldMk cId="0" sldId="810"/>
            <ac:spMk id="2" creationId="{CCC50DFA-258E-EF2A-1EF5-57A04A505119}"/>
          </ac:spMkLst>
        </pc:spChg>
        <pc:spChg chg="mod">
          <ac:chgData name="Olivier Genoud" userId="e3287607-b312-4221-8c8d-a6943b641987" providerId="ADAL" clId="{320DE465-485A-4A47-930A-C5775E2DB69B}" dt="2024-05-15T15:36:49.519" v="63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320DE465-485A-4A47-930A-C5775E2DB69B}" dt="2024-05-15T20:34:30.125" v="787" actId="20577"/>
          <ac:spMkLst>
            <pc:docMk/>
            <pc:sldMk cId="0" sldId="810"/>
            <ac:spMk id="16387" creationId="{118E205E-6224-40AA-A28E-DE2B0B5FD9CD}"/>
          </ac:spMkLst>
        </pc:spChg>
        <pc:graphicFrameChg chg="del mod modGraphic">
          <ac:chgData name="Olivier Genoud" userId="e3287607-b312-4221-8c8d-a6943b641987" providerId="ADAL" clId="{320DE465-485A-4A47-930A-C5775E2DB69B}" dt="2024-05-15T20:34:23.694" v="776" actId="478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320DE465-485A-4A47-930A-C5775E2DB69B}" dt="2024-05-15T20:34:38.263" v="789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320DE465-485A-4A47-930A-C5775E2DB69B}" dt="2024-05-15T20:35:34.886" v="808" actId="1036"/>
        <pc:sldMkLst>
          <pc:docMk/>
          <pc:sldMk cId="0" sldId="811"/>
        </pc:sldMkLst>
        <pc:spChg chg="del">
          <ac:chgData name="Olivier Genoud" userId="e3287607-b312-4221-8c8d-a6943b641987" providerId="ADAL" clId="{320DE465-485A-4A47-930A-C5775E2DB69B}" dt="2024-05-15T16:31:27.222" v="693" actId="478"/>
          <ac:spMkLst>
            <pc:docMk/>
            <pc:sldMk cId="0" sldId="811"/>
            <ac:spMk id="2" creationId="{102B5BAD-9106-C463-4048-55A16A48095C}"/>
          </ac:spMkLst>
        </pc:spChg>
        <pc:spChg chg="mod">
          <ac:chgData name="Olivier Genoud" userId="e3287607-b312-4221-8c8d-a6943b641987" providerId="ADAL" clId="{320DE465-485A-4A47-930A-C5775E2DB69B}" dt="2024-05-15T15:36:32.828" v="634" actId="6549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320DE465-485A-4A47-930A-C5775E2DB69B}" dt="2024-05-15T20:35:27.998" v="798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320DE465-485A-4A47-930A-C5775E2DB69B}" dt="2024-05-15T20:35:34.886" v="808" actId="1036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320DE465-485A-4A47-930A-C5775E2DB69B}" dt="2024-05-15T09:28:09.862" v="233" actId="20577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320DE465-485A-4A47-930A-C5775E2DB69B}" dt="2024-05-15T09:28:09.862" v="233" actId="20577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320DE465-485A-4A47-930A-C5775E2DB69B}" dt="2024-05-15T14:46:30.881" v="612" actId="404"/>
        <pc:sldMkLst>
          <pc:docMk/>
          <pc:sldMk cId="3718173731" sldId="867"/>
        </pc:sldMkLst>
        <pc:spChg chg="del">
          <ac:chgData name="Olivier Genoud" userId="e3287607-b312-4221-8c8d-a6943b641987" providerId="ADAL" clId="{320DE465-485A-4A47-930A-C5775E2DB69B}" dt="2024-05-15T14:44:16.946" v="564" actId="478"/>
          <ac:spMkLst>
            <pc:docMk/>
            <pc:sldMk cId="3718173731" sldId="867"/>
            <ac:spMk id="2" creationId="{8E8A95E1-AEDE-3944-EA6D-D798F5E350A2}"/>
          </ac:spMkLst>
        </pc:spChg>
        <pc:spChg chg="mod">
          <ac:chgData name="Olivier Genoud" userId="e3287607-b312-4221-8c8d-a6943b641987" providerId="ADAL" clId="{320DE465-485A-4A47-930A-C5775E2DB69B}" dt="2024-05-15T14:35:52.013" v="274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320DE465-485A-4A47-930A-C5775E2DB69B}" dt="2024-05-15T14:46:30.881" v="612" actId="404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320DE465-485A-4A47-930A-C5775E2DB69B}" dt="2024-05-15T20:14:19.857" v="700" actId="207"/>
        <pc:sldMkLst>
          <pc:docMk/>
          <pc:sldMk cId="781762355" sldId="887"/>
        </pc:sldMkLst>
        <pc:spChg chg="mod">
          <ac:chgData name="Olivier Genoud" userId="e3287607-b312-4221-8c8d-a6943b641987" providerId="ADAL" clId="{320DE465-485A-4A47-930A-C5775E2DB69B}" dt="2024-05-15T16:21:15.738" v="667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320DE465-485A-4A47-930A-C5775E2DB69B}" dt="2024-05-15T20:14:19.857" v="700" actId="207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modSp add del mod">
        <pc:chgData name="Olivier Genoud" userId="e3287607-b312-4221-8c8d-a6943b641987" providerId="ADAL" clId="{320DE465-485A-4A47-930A-C5775E2DB69B}" dt="2024-05-15T14:47:14.736" v="613" actId="47"/>
        <pc:sldMkLst>
          <pc:docMk/>
          <pc:sldMk cId="3113574571" sldId="901"/>
        </pc:sldMkLst>
        <pc:spChg chg="mod">
          <ac:chgData name="Olivier Genoud" userId="e3287607-b312-4221-8c8d-a6943b641987" providerId="ADAL" clId="{320DE465-485A-4A47-930A-C5775E2DB69B}" dt="2024-05-15T14:37:36.319" v="302" actId="6549"/>
          <ac:spMkLst>
            <pc:docMk/>
            <pc:sldMk cId="3113574571" sldId="901"/>
            <ac:spMk id="6" creationId="{885FE633-73A9-4EE3-AA73-E8B0E1A0E452}"/>
          </ac:spMkLst>
        </pc:spChg>
        <pc:spChg chg="mod">
          <ac:chgData name="Olivier Genoud" userId="e3287607-b312-4221-8c8d-a6943b641987" providerId="ADAL" clId="{320DE465-485A-4A47-930A-C5775E2DB69B}" dt="2024-05-15T14:46:01.080" v="605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320DE465-485A-4A47-930A-C5775E2DB69B}" dt="2024-05-15T09:13:03.424" v="142" actId="478"/>
        <pc:sldMkLst>
          <pc:docMk/>
          <pc:sldMk cId="0" sldId="905"/>
        </pc:sldMkLst>
        <pc:spChg chg="del">
          <ac:chgData name="Olivier Genoud" userId="e3287607-b312-4221-8c8d-a6943b641987" providerId="ADAL" clId="{320DE465-485A-4A47-930A-C5775E2DB69B}" dt="2024-05-15T09:13:03.424" v="142" actId="478"/>
          <ac:spMkLst>
            <pc:docMk/>
            <pc:sldMk cId="0" sldId="905"/>
            <ac:spMk id="2" creationId="{AE9116A1-776C-9C0E-F6B0-857C48091DD6}"/>
          </ac:spMkLst>
        </pc:spChg>
        <pc:graphicFrameChg chg="mod modGraphic">
          <ac:chgData name="Olivier Genoud" userId="e3287607-b312-4221-8c8d-a6943b641987" providerId="ADAL" clId="{320DE465-485A-4A47-930A-C5775E2DB69B}" dt="2024-05-15T09:12:44.724" v="141" actId="13926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320DE465-485A-4A47-930A-C5775E2DB69B}" dt="2024-05-16T09:00:37.907" v="833" actId="207"/>
        <pc:sldMkLst>
          <pc:docMk/>
          <pc:sldMk cId="0" sldId="906"/>
        </pc:sldMkLst>
        <pc:graphicFrameChg chg="mod modGraphic">
          <ac:chgData name="Olivier Genoud" userId="e3287607-b312-4221-8c8d-a6943b641987" providerId="ADAL" clId="{320DE465-485A-4A47-930A-C5775E2DB69B}" dt="2024-05-16T09:00:37.907" v="833" actId="20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delSp modSp mod">
        <pc:chgData name="Olivier Genoud" userId="e3287607-b312-4221-8c8d-a6943b641987" providerId="ADAL" clId="{320DE465-485A-4A47-930A-C5775E2DB69B}" dt="2024-05-15T09:42:42.677" v="262" actId="478"/>
        <pc:sldMkLst>
          <pc:docMk/>
          <pc:sldMk cId="1808939307" sldId="908"/>
        </pc:sldMkLst>
        <pc:spChg chg="del">
          <ac:chgData name="Olivier Genoud" userId="e3287607-b312-4221-8c8d-a6943b641987" providerId="ADAL" clId="{320DE465-485A-4A47-930A-C5775E2DB69B}" dt="2024-05-15T09:42:42.677" v="262" actId="478"/>
          <ac:spMkLst>
            <pc:docMk/>
            <pc:sldMk cId="1808939307" sldId="908"/>
            <ac:spMk id="2" creationId="{5CA1C07D-737C-3581-6790-423D17E7A780}"/>
          </ac:spMkLst>
        </pc:spChg>
        <pc:spChg chg="mod">
          <ac:chgData name="Olivier Genoud" userId="e3287607-b312-4221-8c8d-a6943b641987" providerId="ADAL" clId="{320DE465-485A-4A47-930A-C5775E2DB69B}" dt="2024-05-15T09:39:08.826" v="252" actId="1036"/>
          <ac:spMkLst>
            <pc:docMk/>
            <pc:sldMk cId="1808939307" sldId="908"/>
            <ac:spMk id="32771" creationId="{9FCE62D6-5764-49BE-B43B-28DD76F27181}"/>
          </ac:spMkLst>
        </pc:spChg>
        <pc:graphicFrameChg chg="del">
          <ac:chgData name="Olivier Genoud" userId="e3287607-b312-4221-8c8d-a6943b641987" providerId="ADAL" clId="{320DE465-485A-4A47-930A-C5775E2DB69B}" dt="2024-05-15T09:38:12.404" v="236" actId="478"/>
          <ac:graphicFrameMkLst>
            <pc:docMk/>
            <pc:sldMk cId="1808939307" sldId="908"/>
            <ac:graphicFrameMk id="3" creationId="{FC56509D-EEFE-2D4A-46CA-846B86AC02FD}"/>
          </ac:graphicFrameMkLst>
        </pc:graphicFrameChg>
        <pc:graphicFrameChg chg="add mod modGraphic">
          <ac:chgData name="Olivier Genoud" userId="e3287607-b312-4221-8c8d-a6943b641987" providerId="ADAL" clId="{320DE465-485A-4A47-930A-C5775E2DB69B}" dt="2024-05-15T09:42:35.218" v="261"/>
          <ac:graphicFrameMkLst>
            <pc:docMk/>
            <pc:sldMk cId="1808939307" sldId="908"/>
            <ac:graphicFrameMk id="4" creationId="{6173BE71-4F53-6129-748E-4BEE4C4E0EF0}"/>
          </ac:graphicFrameMkLst>
        </pc:graphicFrameChg>
      </pc:sldChg>
      <pc:sldChg chg="add del">
        <pc:chgData name="Olivier Genoud" userId="e3287607-b312-4221-8c8d-a6943b641987" providerId="ADAL" clId="{320DE465-485A-4A47-930A-C5775E2DB69B}" dt="2024-05-15T09:41:16.988" v="256" actId="47"/>
        <pc:sldMkLst>
          <pc:docMk/>
          <pc:sldMk cId="2539729523" sldId="910"/>
        </pc:sldMkLst>
      </pc:sldChg>
      <pc:sldChg chg="add del">
        <pc:chgData name="Olivier Genoud" userId="e3287607-b312-4221-8c8d-a6943b641987" providerId="ADAL" clId="{320DE465-485A-4A47-930A-C5775E2DB69B}" dt="2024-05-15T14:47:16.377" v="614" actId="47"/>
        <pc:sldMkLst>
          <pc:docMk/>
          <pc:sldMk cId="3715006554" sldId="910"/>
        </pc:sldMkLst>
      </pc:sldChg>
    </pc:docChg>
  </pc:docChgLst>
  <pc:docChgLst>
    <pc:chgData name="Olivier Genoud" userId="e3287607-b312-4221-8c8d-a6943b641987" providerId="ADAL" clId="{A85384AC-F38F-4E78-8972-277554D9A18E}"/>
    <pc:docChg chg="undo custSel modSld">
      <pc:chgData name="Olivier Genoud" userId="e3287607-b312-4221-8c8d-a6943b641987" providerId="ADAL" clId="{A85384AC-F38F-4E78-8972-277554D9A18E}" dt="2024-11-15T13:18:16.268" v="806" actId="13926"/>
      <pc:docMkLst>
        <pc:docMk/>
      </pc:docMkLst>
      <pc:sldChg chg="delSp modSp mod">
        <pc:chgData name="Olivier Genoud" userId="e3287607-b312-4221-8c8d-a6943b641987" providerId="ADAL" clId="{A85384AC-F38F-4E78-8972-277554D9A18E}" dt="2024-11-14T10:10:57.564" v="369" actId="478"/>
        <pc:sldMkLst>
          <pc:docMk/>
          <pc:sldMk cId="0" sldId="324"/>
        </pc:sldMkLst>
        <pc:spChg chg="del">
          <ac:chgData name="Olivier Genoud" userId="e3287607-b312-4221-8c8d-a6943b641987" providerId="ADAL" clId="{A85384AC-F38F-4E78-8972-277554D9A18E}" dt="2024-11-14T10:10:57.564" v="369" actId="478"/>
          <ac:spMkLst>
            <pc:docMk/>
            <pc:sldMk cId="0" sldId="324"/>
            <ac:spMk id="2" creationId="{224369EB-9B92-93F9-13E5-85A35B94DADB}"/>
          </ac:spMkLst>
        </pc:spChg>
        <pc:spChg chg="mod">
          <ac:chgData name="Olivier Genoud" userId="e3287607-b312-4221-8c8d-a6943b641987" providerId="ADAL" clId="{A85384AC-F38F-4E78-8972-277554D9A18E}" dt="2024-11-14T10:10:54.297" v="368" actId="20577"/>
          <ac:spMkLst>
            <pc:docMk/>
            <pc:sldMk cId="0" sldId="324"/>
            <ac:spMk id="30723" creationId="{14D8DDB8-47B2-498A-955D-6594BFFF6A1F}"/>
          </ac:spMkLst>
        </pc:spChg>
      </pc:sldChg>
      <pc:sldChg chg="delSp modSp mod modNotesTx">
        <pc:chgData name="Olivier Genoud" userId="e3287607-b312-4221-8c8d-a6943b641987" providerId="ADAL" clId="{A85384AC-F38F-4E78-8972-277554D9A18E}" dt="2024-11-14T13:44:55.738" v="797" actId="20577"/>
        <pc:sldMkLst>
          <pc:docMk/>
          <pc:sldMk cId="0" sldId="808"/>
        </pc:sldMkLst>
        <pc:spChg chg="del">
          <ac:chgData name="Olivier Genoud" userId="e3287607-b312-4221-8c8d-a6943b641987" providerId="ADAL" clId="{A85384AC-F38F-4E78-8972-277554D9A18E}" dt="2024-11-12T08:57:14.115" v="249" actId="478"/>
          <ac:spMkLst>
            <pc:docMk/>
            <pc:sldMk cId="0" sldId="808"/>
            <ac:spMk id="2" creationId="{12F4626D-BD1D-6530-AA06-4CE94D478894}"/>
          </ac:spMkLst>
        </pc:spChg>
        <pc:spChg chg="mod">
          <ac:chgData name="Olivier Genoud" userId="e3287607-b312-4221-8c8d-a6943b641987" providerId="ADAL" clId="{A85384AC-F38F-4E78-8972-277554D9A18E}" dt="2024-11-13T17:46:53.314" v="282" actId="6549"/>
          <ac:spMkLst>
            <pc:docMk/>
            <pc:sldMk cId="0" sldId="808"/>
            <ac:spMk id="8" creationId="{BB6C61F9-29AD-4200-B68D-8E7906A4CAA1}"/>
          </ac:spMkLst>
        </pc:spChg>
        <pc:graphicFrameChg chg="modGraphic">
          <ac:chgData name="Olivier Genoud" userId="e3287607-b312-4221-8c8d-a6943b641987" providerId="ADAL" clId="{A85384AC-F38F-4E78-8972-277554D9A18E}" dt="2024-11-12T08:56:46.905" v="248" actId="2165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A85384AC-F38F-4E78-8972-277554D9A18E}" dt="2024-11-13T17:46:49.474" v="280" actId="6549"/>
        <pc:sldMkLst>
          <pc:docMk/>
          <pc:sldMk cId="0" sldId="809"/>
        </pc:sldMkLst>
        <pc:spChg chg="del">
          <ac:chgData name="Olivier Genoud" userId="e3287607-b312-4221-8c8d-a6943b641987" providerId="ADAL" clId="{A85384AC-F38F-4E78-8972-277554D9A18E}" dt="2024-11-12T08:54:42.885" v="239" actId="478"/>
          <ac:spMkLst>
            <pc:docMk/>
            <pc:sldMk cId="0" sldId="809"/>
            <ac:spMk id="2" creationId="{E8D50CF2-78CE-7733-5F05-05AF21921F04}"/>
          </ac:spMkLst>
        </pc:spChg>
        <pc:spChg chg="mod">
          <ac:chgData name="Olivier Genoud" userId="e3287607-b312-4221-8c8d-a6943b641987" providerId="ADAL" clId="{A85384AC-F38F-4E78-8972-277554D9A18E}" dt="2024-11-13T17:46:49.474" v="280" actId="6549"/>
          <ac:spMkLst>
            <pc:docMk/>
            <pc:sldMk cId="0" sldId="809"/>
            <ac:spMk id="8" creationId="{82CE806B-8B9A-4A8B-80C5-C7CFE4E4C11C}"/>
          </ac:spMkLst>
        </pc:spChg>
        <pc:graphicFrameChg chg="modGraphic">
          <ac:chgData name="Olivier Genoud" userId="e3287607-b312-4221-8c8d-a6943b641987" providerId="ADAL" clId="{A85384AC-F38F-4E78-8972-277554D9A18E}" dt="2024-11-12T08:54:23.251" v="238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A85384AC-F38F-4E78-8972-277554D9A18E}" dt="2024-11-13T17:46:57.378" v="284" actId="6549"/>
        <pc:sldMkLst>
          <pc:docMk/>
          <pc:sldMk cId="0" sldId="810"/>
        </pc:sldMkLst>
        <pc:spChg chg="del">
          <ac:chgData name="Olivier Genoud" userId="e3287607-b312-4221-8c8d-a6943b641987" providerId="ADAL" clId="{A85384AC-F38F-4E78-8972-277554D9A18E}" dt="2024-11-12T09:01:47.284" v="252" actId="478"/>
          <ac:spMkLst>
            <pc:docMk/>
            <pc:sldMk cId="0" sldId="810"/>
            <ac:spMk id="2" creationId="{EC23EB38-3840-1484-4C6B-D16F8A247094}"/>
          </ac:spMkLst>
        </pc:spChg>
        <pc:spChg chg="mod">
          <ac:chgData name="Olivier Genoud" userId="e3287607-b312-4221-8c8d-a6943b641987" providerId="ADAL" clId="{A85384AC-F38F-4E78-8972-277554D9A18E}" dt="2024-11-13T17:46:57.378" v="284" actId="6549"/>
          <ac:spMkLst>
            <pc:docMk/>
            <pc:sldMk cId="0" sldId="810"/>
            <ac:spMk id="9" creationId="{AECE3115-E7A1-49F4-A9A2-E5E86D3768BB}"/>
          </ac:spMkLst>
        </pc:spChg>
      </pc:sldChg>
      <pc:sldChg chg="delSp modSp mod">
        <pc:chgData name="Olivier Genoud" userId="e3287607-b312-4221-8c8d-a6943b641987" providerId="ADAL" clId="{A85384AC-F38F-4E78-8972-277554D9A18E}" dt="2024-11-13T17:46:45.598" v="278" actId="6549"/>
        <pc:sldMkLst>
          <pc:docMk/>
          <pc:sldMk cId="0" sldId="811"/>
        </pc:sldMkLst>
        <pc:spChg chg="del">
          <ac:chgData name="Olivier Genoud" userId="e3287607-b312-4221-8c8d-a6943b641987" providerId="ADAL" clId="{A85384AC-F38F-4E78-8972-277554D9A18E}" dt="2024-11-12T08:50:45.753" v="234" actId="478"/>
          <ac:spMkLst>
            <pc:docMk/>
            <pc:sldMk cId="0" sldId="811"/>
            <ac:spMk id="2" creationId="{24BB522E-6CDC-E81E-5C35-80EDE3A2FE7D}"/>
          </ac:spMkLst>
        </pc:spChg>
        <pc:spChg chg="mod">
          <ac:chgData name="Olivier Genoud" userId="e3287607-b312-4221-8c8d-a6943b641987" providerId="ADAL" clId="{A85384AC-F38F-4E78-8972-277554D9A18E}" dt="2024-11-13T17:46:45.598" v="278" actId="6549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A85384AC-F38F-4E78-8972-277554D9A18E}" dt="2024-11-12T08:49:39.148" v="233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A85384AC-F38F-4E78-8972-277554D9A18E}" dt="2024-11-14T13:42:57.214" v="794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A85384AC-F38F-4E78-8972-277554D9A18E}" dt="2024-11-14T13:42:57.214" v="794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 modNotesTx">
        <pc:chgData name="Olivier Genoud" userId="e3287607-b312-4221-8c8d-a6943b641987" providerId="ADAL" clId="{A85384AC-F38F-4E78-8972-277554D9A18E}" dt="2024-11-14T13:44:34.517" v="795"/>
        <pc:sldMkLst>
          <pc:docMk/>
          <pc:sldMk cId="781762355" sldId="887"/>
        </pc:sldMkLst>
        <pc:spChg chg="del">
          <ac:chgData name="Olivier Genoud" userId="e3287607-b312-4221-8c8d-a6943b641987" providerId="ADAL" clId="{A85384AC-F38F-4E78-8972-277554D9A18E}" dt="2024-11-12T09:01:07.204" v="250" actId="478"/>
          <ac:spMkLst>
            <pc:docMk/>
            <pc:sldMk cId="781762355" sldId="887"/>
            <ac:spMk id="2" creationId="{D085AC38-3C3E-C8DD-DFD3-7C73C956C9E5}"/>
          </ac:spMkLst>
        </pc:spChg>
        <pc:spChg chg="mod">
          <ac:chgData name="Olivier Genoud" userId="e3287607-b312-4221-8c8d-a6943b641987" providerId="ADAL" clId="{A85384AC-F38F-4E78-8972-277554D9A18E}" dt="2024-11-13T17:46:39.955" v="276" actId="20577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A85384AC-F38F-4E78-8972-277554D9A18E}" dt="2024-11-12T09:01:11.522" v="251" actId="2165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">
        <pc:chgData name="Olivier Genoud" userId="e3287607-b312-4221-8c8d-a6943b641987" providerId="ADAL" clId="{A85384AC-F38F-4E78-8972-277554D9A18E}" dt="2024-11-07T14:46:12.494" v="0" actId="478"/>
        <pc:sldMkLst>
          <pc:docMk/>
          <pc:sldMk cId="1808939307" sldId="908"/>
        </pc:sldMkLst>
        <pc:spChg chg="del">
          <ac:chgData name="Olivier Genoud" userId="e3287607-b312-4221-8c8d-a6943b641987" providerId="ADAL" clId="{A85384AC-F38F-4E78-8972-277554D9A18E}" dt="2024-11-07T14:46:12.494" v="0" actId="478"/>
          <ac:spMkLst>
            <pc:docMk/>
            <pc:sldMk cId="1808939307" sldId="908"/>
            <ac:spMk id="2" creationId="{AAF9112C-73FE-2F74-18F4-01296B9E168F}"/>
          </ac:spMkLst>
        </pc:spChg>
      </pc:sldChg>
      <pc:sldChg chg="delSp modSp mod">
        <pc:chgData name="Olivier Genoud" userId="e3287607-b312-4221-8c8d-a6943b641987" providerId="ADAL" clId="{A85384AC-F38F-4E78-8972-277554D9A18E}" dt="2024-11-14T12:34:46.762" v="435" actId="478"/>
        <pc:sldMkLst>
          <pc:docMk/>
          <pc:sldMk cId="0" sldId="911"/>
        </pc:sldMkLst>
        <pc:spChg chg="del">
          <ac:chgData name="Olivier Genoud" userId="e3287607-b312-4221-8c8d-a6943b641987" providerId="ADAL" clId="{A85384AC-F38F-4E78-8972-277554D9A18E}" dt="2024-11-14T12:34:46.762" v="435" actId="478"/>
          <ac:spMkLst>
            <pc:docMk/>
            <pc:sldMk cId="0" sldId="911"/>
            <ac:spMk id="2" creationId="{467529FE-96EF-A795-F5BD-78236F0F9769}"/>
          </ac:spMkLst>
        </pc:spChg>
        <pc:graphicFrameChg chg="modGraphic">
          <ac:chgData name="Olivier Genoud" userId="e3287607-b312-4221-8c8d-a6943b641987" providerId="ADAL" clId="{A85384AC-F38F-4E78-8972-277554D9A18E}" dt="2024-11-14T10:30:53.617" v="434" actId="207"/>
          <ac:graphicFrameMkLst>
            <pc:docMk/>
            <pc:sldMk cId="0" sldId="911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A85384AC-F38F-4E78-8972-277554D9A18E}" dt="2024-11-14T12:38:29.827" v="439" actId="478"/>
        <pc:sldMkLst>
          <pc:docMk/>
          <pc:sldMk cId="0" sldId="912"/>
        </pc:sldMkLst>
        <pc:spChg chg="del">
          <ac:chgData name="Olivier Genoud" userId="e3287607-b312-4221-8c8d-a6943b641987" providerId="ADAL" clId="{A85384AC-F38F-4E78-8972-277554D9A18E}" dt="2024-11-14T12:38:29.827" v="439" actId="478"/>
          <ac:spMkLst>
            <pc:docMk/>
            <pc:sldMk cId="0" sldId="912"/>
            <ac:spMk id="2" creationId="{65EB99B3-58D8-FA0E-0275-4DF56BCEC583}"/>
          </ac:spMkLst>
        </pc:spChg>
        <pc:graphicFrameChg chg="mod modGraphic">
          <ac:chgData name="Olivier Genoud" userId="e3287607-b312-4221-8c8d-a6943b641987" providerId="ADAL" clId="{A85384AC-F38F-4E78-8972-277554D9A18E}" dt="2024-11-14T12:37:17.077" v="438" actId="20577"/>
          <ac:graphicFrameMkLst>
            <pc:docMk/>
            <pc:sldMk cId="0" sldId="912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A85384AC-F38F-4E78-8972-277554D9A18E}" dt="2024-11-15T13:16:23.566" v="800" actId="478"/>
        <pc:sldMkLst>
          <pc:docMk/>
          <pc:sldMk cId="0" sldId="913"/>
        </pc:sldMkLst>
        <pc:spChg chg="del">
          <ac:chgData name="Olivier Genoud" userId="e3287607-b312-4221-8c8d-a6943b641987" providerId="ADAL" clId="{A85384AC-F38F-4E78-8972-277554D9A18E}" dt="2024-11-15T13:16:23.566" v="800" actId="478"/>
          <ac:spMkLst>
            <pc:docMk/>
            <pc:sldMk cId="0" sldId="913"/>
            <ac:spMk id="2" creationId="{16F371AD-EC75-B066-46D4-84EA061E087F}"/>
          </ac:spMkLst>
        </pc:spChg>
        <pc:spChg chg="mod">
          <ac:chgData name="Olivier Genoud" userId="e3287607-b312-4221-8c8d-a6943b641987" providerId="ADAL" clId="{A85384AC-F38F-4E78-8972-277554D9A18E}" dt="2024-11-15T13:16:01.692" v="799" actId="13926"/>
          <ac:spMkLst>
            <pc:docMk/>
            <pc:sldMk cId="0" sldId="913"/>
            <ac:spMk id="24579" creationId="{11EE9470-50B4-49F7-B12A-E7302C4977DB}"/>
          </ac:spMkLst>
        </pc:spChg>
      </pc:sldChg>
      <pc:sldChg chg="delSp modSp mod">
        <pc:chgData name="Olivier Genoud" userId="e3287607-b312-4221-8c8d-a6943b641987" providerId="ADAL" clId="{A85384AC-F38F-4E78-8972-277554D9A18E}" dt="2024-11-14T13:41:53.691" v="789" actId="478"/>
        <pc:sldMkLst>
          <pc:docMk/>
          <pc:sldMk cId="0" sldId="914"/>
        </pc:sldMkLst>
        <pc:spChg chg="del">
          <ac:chgData name="Olivier Genoud" userId="e3287607-b312-4221-8c8d-a6943b641987" providerId="ADAL" clId="{A85384AC-F38F-4E78-8972-277554D9A18E}" dt="2024-11-14T13:41:53.691" v="789" actId="478"/>
          <ac:spMkLst>
            <pc:docMk/>
            <pc:sldMk cId="0" sldId="914"/>
            <ac:spMk id="2" creationId="{A1ED7CA9-BCB2-9867-CBC5-02822F012F72}"/>
          </ac:spMkLst>
        </pc:spChg>
        <pc:graphicFrameChg chg="mod modGraphic">
          <ac:chgData name="Olivier Genoud" userId="e3287607-b312-4221-8c8d-a6943b641987" providerId="ADAL" clId="{A85384AC-F38F-4E78-8972-277554D9A18E}" dt="2024-11-14T13:12:57.361" v="720" actId="13926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A85384AC-F38F-4E78-8972-277554D9A18E}" dt="2024-11-14T13:41:46.395" v="788" actId="478"/>
        <pc:sldMkLst>
          <pc:docMk/>
          <pc:sldMk cId="0" sldId="915"/>
        </pc:sldMkLst>
        <pc:spChg chg="del">
          <ac:chgData name="Olivier Genoud" userId="e3287607-b312-4221-8c8d-a6943b641987" providerId="ADAL" clId="{A85384AC-F38F-4E78-8972-277554D9A18E}" dt="2024-11-14T13:41:46.395" v="788" actId="478"/>
          <ac:spMkLst>
            <pc:docMk/>
            <pc:sldMk cId="0" sldId="915"/>
            <ac:spMk id="2" creationId="{2F8E62E4-9D7C-900E-B200-A624A6F027B5}"/>
          </ac:spMkLst>
        </pc:spChg>
        <pc:graphicFrameChg chg="mod modGraphic">
          <ac:chgData name="Olivier Genoud" userId="e3287607-b312-4221-8c8d-a6943b641987" providerId="ADAL" clId="{A85384AC-F38F-4E78-8972-277554D9A18E}" dt="2024-11-14T13:14:24.610" v="727" actId="20577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  <pc:sldChg chg="addSp delSp modSp mod">
        <pc:chgData name="Olivier Genoud" userId="e3287607-b312-4221-8c8d-a6943b641987" providerId="ADAL" clId="{A85384AC-F38F-4E78-8972-277554D9A18E}" dt="2024-11-14T13:41:30.350" v="787" actId="478"/>
        <pc:sldMkLst>
          <pc:docMk/>
          <pc:sldMk cId="2875641359" sldId="917"/>
        </pc:sldMkLst>
        <pc:spChg chg="del">
          <ac:chgData name="Olivier Genoud" userId="e3287607-b312-4221-8c8d-a6943b641987" providerId="ADAL" clId="{A85384AC-F38F-4E78-8972-277554D9A18E}" dt="2024-11-07T14:46:49.397" v="1" actId="478"/>
          <ac:spMkLst>
            <pc:docMk/>
            <pc:sldMk cId="2875641359" sldId="917"/>
            <ac:spMk id="2" creationId="{AAF9112C-73FE-2F74-18F4-01296B9E168F}"/>
          </ac:spMkLst>
        </pc:spChg>
        <pc:spChg chg="add del mod">
          <ac:chgData name="Olivier Genoud" userId="e3287607-b312-4221-8c8d-a6943b641987" providerId="ADAL" clId="{A85384AC-F38F-4E78-8972-277554D9A18E}" dt="2024-11-14T13:41:30.350" v="787" actId="478"/>
          <ac:spMkLst>
            <pc:docMk/>
            <pc:sldMk cId="2875641359" sldId="917"/>
            <ac:spMk id="2" creationId="{C7FE0598-42CC-C346-93F8-38AC96FF6449}"/>
          </ac:spMkLst>
        </pc:spChg>
        <pc:spChg chg="mod">
          <ac:chgData name="Olivier Genoud" userId="e3287607-b312-4221-8c8d-a6943b641987" providerId="ADAL" clId="{A85384AC-F38F-4E78-8972-277554D9A18E}" dt="2024-11-14T13:41:27.671" v="786" actId="207"/>
          <ac:spMkLst>
            <pc:docMk/>
            <pc:sldMk cId="2875641359" sldId="917"/>
            <ac:spMk id="32771" creationId="{9FCE62D6-5764-49BE-B43B-28DD76F27181}"/>
          </ac:spMkLst>
        </pc:spChg>
      </pc:sldChg>
      <pc:sldChg chg="modSp mod modNotesTx">
        <pc:chgData name="Olivier Genoud" userId="e3287607-b312-4221-8c8d-a6943b641987" providerId="ADAL" clId="{A85384AC-F38F-4E78-8972-277554D9A18E}" dt="2024-11-15T13:18:16.268" v="806" actId="13926"/>
        <pc:sldMkLst>
          <pc:docMk/>
          <pc:sldMk cId="0" sldId="918"/>
        </pc:sldMkLst>
        <pc:spChg chg="mod">
          <ac:chgData name="Olivier Genoud" userId="e3287607-b312-4221-8c8d-a6943b641987" providerId="ADAL" clId="{A85384AC-F38F-4E78-8972-277554D9A18E}" dt="2024-11-15T13:18:16.268" v="806" actId="13926"/>
          <ac:spMkLst>
            <pc:docMk/>
            <pc:sldMk cId="0" sldId="918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A85384AC-F38F-4E78-8972-277554D9A18E}" dt="2024-11-15T13:17:59.655" v="804" actId="20577"/>
          <ac:graphicFrameMkLst>
            <pc:docMk/>
            <pc:sldMk cId="0" sldId="918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A85384AC-F38F-4E78-8972-277554D9A18E}" dt="2024-11-14T13:15:46.381" v="736" actId="13926"/>
          <ac:graphicFrameMkLst>
            <pc:docMk/>
            <pc:sldMk cId="0" sldId="918"/>
            <ac:graphicFrameMk id="5" creationId="{6E5E4DF7-6C00-01D5-B7EB-9959B37C08FA}"/>
          </ac:graphicFrameMkLst>
        </pc:graphicFrameChg>
      </pc:sld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  <pc:spChg chg="add mod">
          <ac:chgData name="Olivier Genoud" userId="e3287607-b312-4221-8c8d-a6943b641987" providerId="ADAL" clId="{5050F960-DBDA-43B3-8F09-D7738697A157}" dt="2023-11-07T12:09:09.794" v="483"/>
          <ac:spMkLst>
            <pc:docMk/>
            <pc:sldMk cId="0" sldId="324"/>
            <ac:spMk id="2" creationId="{C1A67A0F-E004-837F-3A19-210A9028873A}"/>
          </ac:spMkLst>
        </pc:spChg>
        <pc:spChg chg="mod">
          <ac:chgData name="Olivier Genoud" userId="e3287607-b312-4221-8c8d-a6943b641987" providerId="ADAL" clId="{5050F960-DBDA-43B3-8F09-D7738697A157}" dt="2023-11-07T12:09:04.094" v="482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5050F960-DBDA-43B3-8F09-D7738697A157}" dt="2023-11-08T09:55:09.593" v="1546" actId="13926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5050F960-DBDA-43B3-8F09-D7738697A157}" dt="2023-11-08T09:55:02.546" v="1545" actId="20577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mod modGraphic">
          <ac:chgData name="Olivier Genoud" userId="e3287607-b312-4221-8c8d-a6943b641987" providerId="ADAL" clId="{5050F960-DBDA-43B3-8F09-D7738697A157}" dt="2023-11-08T09:50:03.995" v="1526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  <pc:spChg chg="del">
          <ac:chgData name="Olivier Genoud" userId="e3287607-b312-4221-8c8d-a6943b641987" providerId="ADAL" clId="{5050F960-DBDA-43B3-8F09-D7738697A157}" dt="2023-11-07T09:59:04.520" v="166" actId="478"/>
          <ac:spMkLst>
            <pc:docMk/>
            <pc:sldMk cId="0" sldId="808"/>
            <ac:spMk id="2" creationId="{D4F3BE4B-0335-EFBC-E4BA-A695076F6824}"/>
          </ac:spMkLst>
        </pc:spChg>
        <pc:spChg chg="mod">
          <ac:chgData name="Olivier Genoud" userId="e3287607-b312-4221-8c8d-a6943b641987" providerId="ADAL" clId="{5050F960-DBDA-43B3-8F09-D7738697A157}" dt="2023-11-07T09:27:06.845" v="76" actId="6549"/>
          <ac:spMkLst>
            <pc:docMk/>
            <pc:sldMk cId="0" sldId="808"/>
            <ac:spMk id="8" creationId="{BB6C61F9-29AD-4200-B68D-8E7906A4CAA1}"/>
          </ac:spMkLst>
        </pc:spChg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  <pc:spChg chg="del">
          <ac:chgData name="Olivier Genoud" userId="e3287607-b312-4221-8c8d-a6943b641987" providerId="ADAL" clId="{5050F960-DBDA-43B3-8F09-D7738697A157}" dt="2023-11-07T09:51:26.700" v="165" actId="478"/>
          <ac:spMkLst>
            <pc:docMk/>
            <pc:sldMk cId="0" sldId="809"/>
            <ac:spMk id="2" creationId="{7089CE5C-801A-901C-8D61-A5D91869FD79}"/>
          </ac:spMkLst>
        </pc:spChg>
        <pc:spChg chg="mod">
          <ac:chgData name="Olivier Genoud" userId="e3287607-b312-4221-8c8d-a6943b641987" providerId="ADAL" clId="{5050F960-DBDA-43B3-8F09-D7738697A157}" dt="2023-11-07T09:26:54.860" v="59" actId="654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5050F960-DBDA-43B3-8F09-D7738697A157}" dt="2023-11-07T10:24:33.272" v="328" actId="2165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  <pc:spChg chg="del">
          <ac:chgData name="Olivier Genoud" userId="e3287607-b312-4221-8c8d-a6943b641987" providerId="ADAL" clId="{5050F960-DBDA-43B3-8F09-D7738697A157}" dt="2023-11-07T10:23:11.493" v="325" actId="478"/>
          <ac:spMkLst>
            <pc:docMk/>
            <pc:sldMk cId="0" sldId="810"/>
            <ac:spMk id="2" creationId="{02857FE5-92B8-4293-BEA2-2BB1D865063C}"/>
          </ac:spMkLst>
        </pc:spChg>
        <pc:spChg chg="mod">
          <ac:chgData name="Olivier Genoud" userId="e3287607-b312-4221-8c8d-a6943b641987" providerId="ADAL" clId="{5050F960-DBDA-43B3-8F09-D7738697A157}" dt="2023-11-07T09:27:20.796" v="93" actId="6549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5050F960-DBDA-43B3-8F09-D7738697A157}" dt="2023-11-07T10:25:10.863" v="368" actId="15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50F960-DBDA-43B3-8F09-D7738697A157}" dt="2023-11-07T10:25:16.917" v="380" actId="1036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5050F960-DBDA-43B3-8F09-D7738697A157}" dt="2023-11-07T10:19:21.297" v="301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  <pc:spChg chg="del">
          <ac:chgData name="Olivier Genoud" userId="e3287607-b312-4221-8c8d-a6943b641987" providerId="ADAL" clId="{5050F960-DBDA-43B3-8F09-D7738697A157}" dt="2023-11-07T09:43:11.867" v="117" actId="478"/>
          <ac:spMkLst>
            <pc:docMk/>
            <pc:sldMk cId="0" sldId="811"/>
            <ac:spMk id="2" creationId="{72E95280-3BEA-4213-7565-8CD39D7D7E70}"/>
          </ac:spMkLst>
        </pc:spChg>
        <pc:spChg chg="mod">
          <ac:chgData name="Olivier Genoud" userId="e3287607-b312-4221-8c8d-a6943b641987" providerId="ADAL" clId="{5050F960-DBDA-43B3-8F09-D7738697A157}" dt="2023-11-07T09:26:42.229" v="42" actId="6549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050F960-DBDA-43B3-8F09-D7738697A157}" dt="2023-11-07T12:15:36.732" v="555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  <pc:spChg chg="del">
          <ac:chgData name="Olivier Genoud" userId="e3287607-b312-4221-8c8d-a6943b641987" providerId="ADAL" clId="{5050F960-DBDA-43B3-8F09-D7738697A157}" dt="2023-11-07T14:41:37.057" v="1035" actId="478"/>
          <ac:spMkLst>
            <pc:docMk/>
            <pc:sldMk cId="3718173731" sldId="867"/>
            <ac:spMk id="2" creationId="{5A342A54-95A0-B310-6D52-411B0E2CC380}"/>
          </ac:spMkLst>
        </pc:spChg>
        <pc:spChg chg="mod">
          <ac:chgData name="Olivier Genoud" userId="e3287607-b312-4221-8c8d-a6943b641987" providerId="ADAL" clId="{5050F960-DBDA-43B3-8F09-D7738697A157}" dt="2023-11-07T14:18:59.170" v="572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5050F960-DBDA-43B3-8F09-D7738697A157}" dt="2023-11-07T14:48:54.125" v="1377" actId="14100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  <pc:spChg chg="del">
          <ac:chgData name="Olivier Genoud" userId="e3287607-b312-4221-8c8d-a6943b641987" providerId="ADAL" clId="{5050F960-DBDA-43B3-8F09-D7738697A157}" dt="2023-11-07T12:07:35.805" v="479" actId="478"/>
          <ac:spMkLst>
            <pc:docMk/>
            <pc:sldMk cId="0" sldId="880"/>
            <ac:spMk id="2" creationId="{459D0A2C-0F98-1EE5-38EF-2E32D0CC7B21}"/>
          </ac:spMkLst>
        </pc:spChg>
        <pc:spChg chg="mod">
          <ac:chgData name="Olivier Genoud" userId="e3287607-b312-4221-8c8d-a6943b641987" providerId="ADAL" clId="{5050F960-DBDA-43B3-8F09-D7738697A157}" dt="2023-11-07T12:07:24.422" v="478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  <pc:spChg chg="del">
          <ac:chgData name="Olivier Genoud" userId="e3287607-b312-4221-8c8d-a6943b641987" providerId="ADAL" clId="{5050F960-DBDA-43B3-8F09-D7738697A157}" dt="2023-11-07T12:03:40.827" v="473" actId="478"/>
          <ac:spMkLst>
            <pc:docMk/>
            <pc:sldMk cId="3269946048" sldId="885"/>
            <ac:spMk id="2" creationId="{4EAA2C4D-6940-E7FB-CA14-99A85339D9F5}"/>
          </ac:spMkLst>
        </pc:spChg>
        <pc:spChg chg="mod">
          <ac:chgData name="Olivier Genoud" userId="e3287607-b312-4221-8c8d-a6943b641987" providerId="ADAL" clId="{5050F960-DBDA-43B3-8F09-D7738697A157}" dt="2023-11-07T12:03:52.460" v="475" actId="113"/>
          <ac:spMkLst>
            <pc:docMk/>
            <pc:sldMk cId="3269946048" sldId="885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5050F960-DBDA-43B3-8F09-D7738697A157}" dt="2023-11-07T12:02:24.810" v="444" actId="1035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  <pc:spChg chg="del">
          <ac:chgData name="Olivier Genoud" userId="e3287607-b312-4221-8c8d-a6943b641987" providerId="ADAL" clId="{5050F960-DBDA-43B3-8F09-D7738697A157}" dt="2023-11-07T12:13:15.613" v="544" actId="478"/>
          <ac:spMkLst>
            <pc:docMk/>
            <pc:sldMk cId="781762355" sldId="887"/>
            <ac:spMk id="2" creationId="{0461BD87-DAC4-E5D1-5A50-D8EAE2040F7F}"/>
          </ac:spMkLst>
        </pc:spChg>
        <pc:spChg chg="mod">
          <ac:chgData name="Olivier Genoud" userId="e3287607-b312-4221-8c8d-a6943b641987" providerId="ADAL" clId="{5050F960-DBDA-43B3-8F09-D7738697A157}" dt="2023-11-07T09:26:21.756" v="25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050F960-DBDA-43B3-8F09-D7738697A157}" dt="2023-11-07T12:14:11.198" v="550" actId="2165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  <pc:spChg chg="del">
          <ac:chgData name="Olivier Genoud" userId="e3287607-b312-4221-8c8d-a6943b641987" providerId="ADAL" clId="{5050F960-DBDA-43B3-8F09-D7738697A157}" dt="2023-11-07T10:25:55.701" v="381" actId="478"/>
          <ac:spMkLst>
            <pc:docMk/>
            <pc:sldMk cId="0" sldId="898"/>
            <ac:spMk id="2" creationId="{E8F1BEFF-5C7E-84A4-CB33-EF79418C6FEA}"/>
          </ac:spMkLst>
        </pc:spChg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  <pc:spChg chg="del">
          <ac:chgData name="Olivier Genoud" userId="e3287607-b312-4221-8c8d-a6943b641987" providerId="ADAL" clId="{5050F960-DBDA-43B3-8F09-D7738697A157}" dt="2023-11-07T14:48:24.993" v="1362" actId="478"/>
          <ac:spMkLst>
            <pc:docMk/>
            <pc:sldMk cId="3113574571" sldId="901"/>
            <ac:spMk id="2" creationId="{1C1669BB-FA32-7BF2-140B-A3C72D105A10}"/>
          </ac:spMkLst>
        </pc:spChg>
        <pc:spChg chg="mod">
          <ac:chgData name="Olivier Genoud" userId="e3287607-b312-4221-8c8d-a6943b641987" providerId="ADAL" clId="{5050F960-DBDA-43B3-8F09-D7738697A157}" dt="2023-11-07T14:19:41.358" v="590" actId="6549"/>
          <ac:spMkLst>
            <pc:docMk/>
            <pc:sldMk cId="3113574571" sldId="901"/>
            <ac:spMk id="6" creationId="{885FE633-73A9-4EE3-AA73-E8B0E1A0E452}"/>
          </ac:spMkLst>
        </pc:spChg>
        <pc:spChg chg="mod">
          <ac:chgData name="Olivier Genoud" userId="e3287607-b312-4221-8c8d-a6943b641987" providerId="ADAL" clId="{5050F960-DBDA-43B3-8F09-D7738697A157}" dt="2023-11-07T14:49:46.799" v="139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  <pc:graphicFrameChg chg="mod modGraphic">
          <ac:chgData name="Olivier Genoud" userId="e3287607-b312-4221-8c8d-a6943b641987" providerId="ADAL" clId="{5050F960-DBDA-43B3-8F09-D7738697A157}" dt="2023-11-08T10:06:00.257" v="1571" actId="1392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  <pc:graphicFrameChg chg="modGraphic">
          <ac:chgData name="Olivier Genoud" userId="e3287607-b312-4221-8c8d-a6943b641987" providerId="ADAL" clId="{5050F960-DBDA-43B3-8F09-D7738697A157}" dt="2023-11-09T10:04:59.735" v="1606" actId="2057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  <pc:graphicFrameChg chg="modGraphic">
          <ac:chgData name="Olivier Genoud" userId="e3287607-b312-4221-8c8d-a6943b641987" providerId="ADAL" clId="{5050F960-DBDA-43B3-8F09-D7738697A157}" dt="2023-11-09T13:25:29.431" v="1620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  <pc:graphicFrameChg chg="mod modGraphic">
          <ac:chgData name="Olivier Genoud" userId="e3287607-b312-4221-8c8d-a6943b641987" providerId="ADAL" clId="{5050F960-DBDA-43B3-8F09-D7738697A157}" dt="2023-11-09T13:15:13.177" v="1615" actId="2057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  <pc:spChg chg="del">
          <ac:chgData name="Olivier Genoud" userId="e3287607-b312-4221-8c8d-a6943b641987" providerId="ADAL" clId="{5050F960-DBDA-43B3-8F09-D7738697A157}" dt="2023-11-07T10:43:04.387" v="397" actId="478"/>
          <ac:spMkLst>
            <pc:docMk/>
            <pc:sldMk cId="1808939307" sldId="908"/>
            <ac:spMk id="2" creationId="{4EAA2C4D-6940-E7FB-CA14-99A85339D9F5}"/>
          </ac:spMkLst>
        </pc:spChg>
        <pc:spChg chg="mod">
          <ac:chgData name="Olivier Genoud" userId="e3287607-b312-4221-8c8d-a6943b641987" providerId="ADAL" clId="{5050F960-DBDA-43B3-8F09-D7738697A157}" dt="2023-11-07T10:42:44.799" v="396"/>
          <ac:spMkLst>
            <pc:docMk/>
            <pc:sldMk cId="1808939307" sldId="908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5050F960-DBDA-43B3-8F09-D7738697A157}" dt="2023-11-07T12:06:42.271" v="477" actId="207"/>
          <ac:graphicFrameMkLst>
            <pc:docMk/>
            <pc:sldMk cId="1808939307" sldId="908"/>
            <ac:graphicFrameMk id="3" creationId="{FC56509D-EEFE-2D4A-46CA-846B86AC02FD}"/>
          </ac:graphicFrameMkLst>
        </pc:graphicFrameChg>
        <pc:graphicFrameChg chg="del">
          <ac:chgData name="Olivier Genoud" userId="e3287607-b312-4221-8c8d-a6943b641987" providerId="ADAL" clId="{5050F960-DBDA-43B3-8F09-D7738697A157}" dt="2023-11-07T10:41:21.800" v="382" actId="478"/>
          <ac:graphicFrameMkLst>
            <pc:docMk/>
            <pc:sldMk cId="1808939307" sldId="908"/>
            <ac:graphicFrameMk id="4" creationId="{EADE088A-266C-BBE8-5BB2-468B8EFE572D}"/>
          </ac:graphicFrameMkLst>
        </pc:graphicFrameChg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  <pc:sldMasterChg chg="modSp mod">
        <pc:chgData name="Olivier Genoud" userId="e3287607-b312-4221-8c8d-a6943b641987" providerId="ADAL" clId="{5050F960-DBDA-43B3-8F09-D7738697A157}" dt="2023-11-07T09:12:22.414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50F960-DBDA-43B3-8F09-D7738697A157}" dt="2023-11-07T09:12:22.414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B40E99F0-C949-455D-9935-B2E3B13F35F1}"/>
    <pc:docChg chg="undo custSel addSld modSld modMainMaster">
      <pc:chgData name="Olivier Genoud" userId="e3287607-b312-4221-8c8d-a6943b641987" providerId="ADAL" clId="{B40E99F0-C949-455D-9935-B2E3B13F35F1}" dt="2024-05-24T01:29:33.060" v="299" actId="6549"/>
      <pc:docMkLst>
        <pc:docMk/>
      </pc:docMkLst>
      <pc:sldChg chg="modSp mod">
        <pc:chgData name="Olivier Genoud" userId="e3287607-b312-4221-8c8d-a6943b641987" providerId="ADAL" clId="{B40E99F0-C949-455D-9935-B2E3B13F35F1}" dt="2024-05-24T00:56:18.539" v="122" actId="20577"/>
        <pc:sldMkLst>
          <pc:docMk/>
          <pc:sldMk cId="0" sldId="324"/>
        </pc:sldMkLst>
        <pc:spChg chg="mod">
          <ac:chgData name="Olivier Genoud" userId="e3287607-b312-4221-8c8d-a6943b641987" providerId="ADAL" clId="{B40E99F0-C949-455D-9935-B2E3B13F35F1}" dt="2024-05-24T00:56:18.539" v="122" actId="20577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B40E99F0-C949-455D-9935-B2E3B13F35F1}" dt="2024-05-20T07:01:41.658" v="2" actId="20577"/>
        <pc:sldMkLst>
          <pc:docMk/>
          <pc:sldMk cId="0" sldId="341"/>
        </pc:sldMkLst>
        <pc:spChg chg="mod">
          <ac:chgData name="Olivier Genoud" userId="e3287607-b312-4221-8c8d-a6943b641987" providerId="ADAL" clId="{B40E99F0-C949-455D-9935-B2E3B13F35F1}" dt="2024-05-20T07:01:41.658" v="2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B40E99F0-C949-455D-9935-B2E3B13F35F1}" dt="2024-05-24T01:28:23.759" v="298" actId="20577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B40E99F0-C949-455D-9935-B2E3B13F35F1}" dt="2024-05-24T01:28:23.759" v="298" actId="20577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B40E99F0-C949-455D-9935-B2E3B13F35F1}" dt="2024-05-24T01:25:49.412" v="255" actId="6549"/>
        <pc:sldMkLst>
          <pc:docMk/>
          <pc:sldMk cId="0" sldId="905"/>
        </pc:sldMkLst>
        <pc:graphicFrameChg chg="modGraphic">
          <ac:chgData name="Olivier Genoud" userId="e3287607-b312-4221-8c8d-a6943b641987" providerId="ADAL" clId="{B40E99F0-C949-455D-9935-B2E3B13F35F1}" dt="2024-05-24T01:25:49.412" v="255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B40E99F0-C949-455D-9935-B2E3B13F35F1}" dt="2024-05-24T01:29:33.060" v="299" actId="6549"/>
        <pc:sldMkLst>
          <pc:docMk/>
          <pc:sldMk cId="0" sldId="906"/>
        </pc:sldMkLst>
        <pc:graphicFrameChg chg="mod modGraphic">
          <ac:chgData name="Olivier Genoud" userId="e3287607-b312-4221-8c8d-a6943b641987" providerId="ADAL" clId="{B40E99F0-C949-455D-9935-B2E3B13F35F1}" dt="2024-05-24T01:29:33.060" v="299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B40E99F0-C949-455D-9935-B2E3B13F35F1}" dt="2024-05-24T00:11:09.419" v="39" actId="6549"/>
        <pc:sldMkLst>
          <pc:docMk/>
          <pc:sldMk cId="2509655333" sldId="910"/>
        </pc:sldMkLst>
        <pc:spChg chg="mod">
          <ac:chgData name="Olivier Genoud" userId="e3287607-b312-4221-8c8d-a6943b641987" providerId="ADAL" clId="{B40E99F0-C949-455D-9935-B2E3B13F35F1}" dt="2024-05-24T00:11:09.419" v="39" actId="6549"/>
          <ac:spMkLst>
            <pc:docMk/>
            <pc:sldMk cId="2509655333" sldId="91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B40E99F0-C949-455D-9935-B2E3B13F35F1}" dt="2024-05-20T07:02:02.568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B40E99F0-C949-455D-9935-B2E3B13F35F1}" dt="2024-05-20T07:02:02.568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7:05.601" v="9" actId="20577"/>
        <pc:sldMkLst>
          <pc:docMk/>
          <pc:sldMk cId="0" sldId="321"/>
        </pc:sldMkLst>
        <pc:spChg chg="mod">
          <ac:chgData name="Olivier Genoud" userId="e3287607-b312-4221-8c8d-a6943b641987" providerId="ADAL" clId="{B6100A0A-A33F-4524-B8A3-35A486FE7C66}" dt="2023-08-20T15:47:05.601" v="9" actId="20577"/>
          <ac:spMkLst>
            <pc:docMk/>
            <pc:sldMk cId="0" sldId="321"/>
            <ac:spMk id="24579" creationId="{11EE9470-50B4-49F7-B12A-E7302C4977DB}"/>
          </ac:spMkLst>
        </pc:spChg>
      </pc:sldChg>
      <pc:sldChg chg="delSp modSp mod">
        <pc:chgData name="Olivier Genoud" userId="e3287607-b312-4221-8c8d-a6943b641987" providerId="ADAL" clId="{B6100A0A-A33F-4524-B8A3-35A486FE7C66}" dt="2023-08-20T15:47:13.776" v="10" actId="13926"/>
        <pc:sldMkLst>
          <pc:docMk/>
          <pc:sldMk cId="0" sldId="322"/>
        </pc:sldMkLst>
        <pc:spChg chg="del">
          <ac:chgData name="Olivier Genoud" userId="e3287607-b312-4221-8c8d-a6943b641987" providerId="ADAL" clId="{B6100A0A-A33F-4524-B8A3-35A486FE7C66}" dt="2023-08-20T15:00:58.882" v="4" actId="478"/>
          <ac:spMkLst>
            <pc:docMk/>
            <pc:sldMk cId="0" sldId="322"/>
            <ac:spMk id="2" creationId="{899053C8-CE5B-D92B-1CD6-D6BDD228953F}"/>
          </ac:spMkLst>
        </pc:spChg>
        <pc:graphicFrameChg chg="modGraphic">
          <ac:chgData name="Olivier Genoud" userId="e3287607-b312-4221-8c8d-a6943b641987" providerId="ADAL" clId="{B6100A0A-A33F-4524-B8A3-35A486FE7C66}" dt="2023-08-20T15:47:13.776" v="1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49:52.727" v="12" actId="20577"/>
        <pc:sldMkLst>
          <pc:docMk/>
          <pc:sldMk cId="0" sldId="323"/>
        </pc:sldMkLst>
        <pc:spChg chg="del">
          <ac:chgData name="Olivier Genoud" userId="e3287607-b312-4221-8c8d-a6943b641987" providerId="ADAL" clId="{B6100A0A-A33F-4524-B8A3-35A486FE7C66}" dt="2023-08-20T15:01:00.900" v="5" actId="478"/>
          <ac:spMkLst>
            <pc:docMk/>
            <pc:sldMk cId="0" sldId="323"/>
            <ac:spMk id="2" creationId="{DFE0611B-B306-54CF-B41B-23A34EDA6D3D}"/>
          </ac:spMkLst>
        </pc:spChg>
        <pc:graphicFrameChg chg="modGraphic">
          <ac:chgData name="Olivier Genoud" userId="e3287607-b312-4221-8c8d-a6943b641987" providerId="ADAL" clId="{B6100A0A-A33F-4524-B8A3-35A486FE7C66}" dt="2023-08-20T15:49:52.727" v="12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00:42.899" v="3" actId="478"/>
        <pc:sldMkLst>
          <pc:docMk/>
          <pc:sldMk cId="0" sldId="324"/>
        </pc:sldMkLst>
        <pc:spChg chg="del">
          <ac:chgData name="Olivier Genoud" userId="e3287607-b312-4221-8c8d-a6943b641987" providerId="ADAL" clId="{B6100A0A-A33F-4524-B8A3-35A486FE7C66}" dt="2023-08-20T15:00:42.899" v="3" actId="478"/>
          <ac:spMkLst>
            <pc:docMk/>
            <pc:sldMk cId="0" sldId="324"/>
            <ac:spMk id="2" creationId="{1E683ECD-8368-2B10-E218-87D864975626}"/>
          </ac:spMkLst>
        </pc:spChg>
        <pc:spChg chg="mod">
          <ac:chgData name="Olivier Genoud" userId="e3287607-b312-4221-8c8d-a6943b641987" providerId="ADAL" clId="{B6100A0A-A33F-4524-B8A3-35A486FE7C66}" dt="2023-08-20T15:00:33.641" v="2" actId="255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  <pc:graphicFrameChg chg="modGraphic">
          <ac:chgData name="Olivier Genoud" userId="e3287607-b312-4221-8c8d-a6943b641987" providerId="ADAL" clId="{B6100A0A-A33F-4524-B8A3-35A486FE7C66}" dt="2023-08-20T15:46:50.664" v="7" actId="13926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7161AF4A-5934-45C2-BCCF-3B8078A215BD}"/>
    <pc:docChg chg="undo custSel addSld delSld modSld modMainMaster">
      <pc:chgData name="Olivier Genoud" userId="e3287607-b312-4221-8c8d-a6943b641987" providerId="ADAL" clId="{7161AF4A-5934-45C2-BCCF-3B8078A215BD}" dt="2024-01-10T10:18:23.404" v="602" actId="13926"/>
      <pc:docMkLst>
        <pc:docMk/>
      </pc:docMkLst>
      <pc:sldChg chg="addSp modSp mod">
        <pc:chgData name="Olivier Genoud" userId="e3287607-b312-4221-8c8d-a6943b641987" providerId="ADAL" clId="{7161AF4A-5934-45C2-BCCF-3B8078A215BD}" dt="2023-12-22T13:49:04.126" v="176" actId="207"/>
        <pc:sldMkLst>
          <pc:docMk/>
          <pc:sldMk cId="0" sldId="324"/>
        </pc:sldMkLst>
        <pc:spChg chg="add mod">
          <ac:chgData name="Olivier Genoud" userId="e3287607-b312-4221-8c8d-a6943b641987" providerId="ADAL" clId="{7161AF4A-5934-45C2-BCCF-3B8078A215BD}" dt="2023-12-22T13:43:02.093" v="119"/>
          <ac:spMkLst>
            <pc:docMk/>
            <pc:sldMk cId="0" sldId="324"/>
            <ac:spMk id="2" creationId="{81E80C59-2456-535C-6558-BD911D1B6AA9}"/>
          </ac:spMkLst>
        </pc:spChg>
        <pc:spChg chg="mod">
          <ac:chgData name="Olivier Genoud" userId="e3287607-b312-4221-8c8d-a6943b641987" providerId="ADAL" clId="{7161AF4A-5934-45C2-BCCF-3B8078A215BD}" dt="2023-12-22T13:45:23.809" v="153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161AF4A-5934-45C2-BCCF-3B8078A215BD}" dt="2023-12-22T13:49:04.126" v="176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7161AF4A-5934-45C2-BCCF-3B8078A215BD}" dt="2023-12-22T13:48:42.221" v="173" actId="207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7161AF4A-5934-45C2-BCCF-3B8078A215BD}" dt="2023-12-22T13:48:46.028" v="174" actId="207"/>
          <ac:graphicFrameMkLst>
            <pc:docMk/>
            <pc:sldMk cId="0" sldId="324"/>
            <ac:graphicFrameMk id="5" creationId="{6E5E4DF7-6C00-01D5-B7EB-9959B37C08FA}"/>
          </ac:graphicFrameMkLst>
        </pc:graphicFrameChg>
      </pc:sldChg>
      <pc:sldChg chg="addSp delSp modSp">
        <pc:chgData name="Olivier Genoud" userId="e3287607-b312-4221-8c8d-a6943b641987" providerId="ADAL" clId="{7161AF4A-5934-45C2-BCCF-3B8078A215BD}" dt="2023-12-22T13:43:06.204" v="121"/>
        <pc:sldMkLst>
          <pc:docMk/>
          <pc:sldMk cId="0" sldId="340"/>
        </pc:sldMkLst>
        <pc:spChg chg="add del mod">
          <ac:chgData name="Olivier Genoud" userId="e3287607-b312-4221-8c8d-a6943b641987" providerId="ADAL" clId="{7161AF4A-5934-45C2-BCCF-3B8078A215BD}" dt="2023-12-22T13:43:06.204" v="121"/>
          <ac:spMkLst>
            <pc:docMk/>
            <pc:sldMk cId="0" sldId="340"/>
            <ac:spMk id="2" creationId="{A4AEADB7-F165-B561-EDA7-C9AE6180C17B}"/>
          </ac:spMkLst>
        </pc:spChg>
      </pc:sldChg>
      <pc:sldChg chg="modSp mod">
        <pc:chgData name="Olivier Genoud" userId="e3287607-b312-4221-8c8d-a6943b641987" providerId="ADAL" clId="{7161AF4A-5934-45C2-BCCF-3B8078A215BD}" dt="2023-12-22T13:38:22.281" v="2" actId="6549"/>
        <pc:sldMkLst>
          <pc:docMk/>
          <pc:sldMk cId="0" sldId="341"/>
        </pc:sldMkLst>
        <pc:spChg chg="mod">
          <ac:chgData name="Olivier Genoud" userId="e3287607-b312-4221-8c8d-a6943b641987" providerId="ADAL" clId="{7161AF4A-5934-45C2-BCCF-3B8078A215BD}" dt="2023-12-22T13:38:22.281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161AF4A-5934-45C2-BCCF-3B8078A215BD}" dt="2023-12-22T13:42:48.592" v="111"/>
        <pc:sldMkLst>
          <pc:docMk/>
          <pc:sldMk cId="0" sldId="808"/>
        </pc:sldMkLst>
        <pc:spChg chg="add mod">
          <ac:chgData name="Olivier Genoud" userId="e3287607-b312-4221-8c8d-a6943b641987" providerId="ADAL" clId="{7161AF4A-5934-45C2-BCCF-3B8078A215BD}" dt="2023-12-22T13:42:48.592" v="111"/>
          <ac:spMkLst>
            <pc:docMk/>
            <pc:sldMk cId="0" sldId="808"/>
            <ac:spMk id="2" creationId="{2C3F438A-CCD3-5B9F-02BC-0B0E101E7130}"/>
          </ac:spMkLst>
        </pc:spChg>
      </pc:sldChg>
      <pc:sldChg chg="addSp modSp">
        <pc:chgData name="Olivier Genoud" userId="e3287607-b312-4221-8c8d-a6943b641987" providerId="ADAL" clId="{7161AF4A-5934-45C2-BCCF-3B8078A215BD}" dt="2023-12-22T13:42:47.262" v="110"/>
        <pc:sldMkLst>
          <pc:docMk/>
          <pc:sldMk cId="0" sldId="809"/>
        </pc:sldMkLst>
        <pc:spChg chg="add mod">
          <ac:chgData name="Olivier Genoud" userId="e3287607-b312-4221-8c8d-a6943b641987" providerId="ADAL" clId="{7161AF4A-5934-45C2-BCCF-3B8078A215BD}" dt="2023-12-22T13:42:47.262" v="110"/>
          <ac:spMkLst>
            <pc:docMk/>
            <pc:sldMk cId="0" sldId="809"/>
            <ac:spMk id="2" creationId="{4A8E8CB5-83C3-47E9-DB7B-28C9F251DE0F}"/>
          </ac:spMkLst>
        </pc:spChg>
      </pc:sldChg>
      <pc:sldChg chg="addSp modSp">
        <pc:chgData name="Olivier Genoud" userId="e3287607-b312-4221-8c8d-a6943b641987" providerId="ADAL" clId="{7161AF4A-5934-45C2-BCCF-3B8078A215BD}" dt="2023-12-22T13:42:50.398" v="112"/>
        <pc:sldMkLst>
          <pc:docMk/>
          <pc:sldMk cId="0" sldId="810"/>
        </pc:sldMkLst>
        <pc:spChg chg="add mod">
          <ac:chgData name="Olivier Genoud" userId="e3287607-b312-4221-8c8d-a6943b641987" providerId="ADAL" clId="{7161AF4A-5934-45C2-BCCF-3B8078A215BD}" dt="2023-12-22T13:42:50.398" v="112"/>
          <ac:spMkLst>
            <pc:docMk/>
            <pc:sldMk cId="0" sldId="810"/>
            <ac:spMk id="2" creationId="{90E0973F-8F51-0912-A405-A9BAB68FB197}"/>
          </ac:spMkLst>
        </pc:spChg>
      </pc:sldChg>
      <pc:sldChg chg="addSp modSp">
        <pc:chgData name="Olivier Genoud" userId="e3287607-b312-4221-8c8d-a6943b641987" providerId="ADAL" clId="{7161AF4A-5934-45C2-BCCF-3B8078A215BD}" dt="2023-12-22T13:42:45.647" v="109"/>
        <pc:sldMkLst>
          <pc:docMk/>
          <pc:sldMk cId="0" sldId="811"/>
        </pc:sldMkLst>
        <pc:spChg chg="add mod">
          <ac:chgData name="Olivier Genoud" userId="e3287607-b312-4221-8c8d-a6943b641987" providerId="ADAL" clId="{7161AF4A-5934-45C2-BCCF-3B8078A215BD}" dt="2023-12-22T13:42:45.647" v="109"/>
          <ac:spMkLst>
            <pc:docMk/>
            <pc:sldMk cId="0" sldId="811"/>
            <ac:spMk id="2" creationId="{5CF38A21-CE9F-A00F-C6BB-8F4FA73B0851}"/>
          </ac:spMkLst>
        </pc:spChg>
      </pc:sldChg>
      <pc:sldChg chg="addSp modSp add mod">
        <pc:chgData name="Olivier Genoud" userId="e3287607-b312-4221-8c8d-a6943b641987" providerId="ADAL" clId="{7161AF4A-5934-45C2-BCCF-3B8078A215BD}" dt="2023-12-22T14:59:42.113" v="188" actId="6549"/>
        <pc:sldMkLst>
          <pc:docMk/>
          <pc:sldMk cId="1867481550" sldId="866"/>
        </pc:sldMkLst>
        <pc:spChg chg="add mod">
          <ac:chgData name="Olivier Genoud" userId="e3287607-b312-4221-8c8d-a6943b641987" providerId="ADAL" clId="{7161AF4A-5934-45C2-BCCF-3B8078A215BD}" dt="2023-12-22T13:53:00.336" v="178"/>
          <ac:spMkLst>
            <pc:docMk/>
            <pc:sldMk cId="1867481550" sldId="866"/>
            <ac:spMk id="2" creationId="{6F0D6B99-F250-1E8C-540E-DFD8E380A0EC}"/>
          </ac:spMkLst>
        </pc:spChg>
        <pc:spChg chg="mod">
          <ac:chgData name="Olivier Genoud" userId="e3287607-b312-4221-8c8d-a6943b641987" providerId="ADAL" clId="{7161AF4A-5934-45C2-BCCF-3B8078A215BD}" dt="2023-12-22T14:58:36.176" v="184" actId="6549"/>
          <ac:spMkLst>
            <pc:docMk/>
            <pc:sldMk cId="1867481550" sldId="866"/>
            <ac:spMk id="4" creationId="{E8EE9566-CBD7-4692-827D-72B24C80C921}"/>
          </ac:spMkLst>
        </pc:spChg>
        <pc:graphicFrameChg chg="modGraphic">
          <ac:chgData name="Olivier Genoud" userId="e3287607-b312-4221-8c8d-a6943b641987" providerId="ADAL" clId="{7161AF4A-5934-45C2-BCCF-3B8078A215BD}" dt="2023-12-22T14:59:42.113" v="188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3-12-22T13:42:36.969" v="105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7161AF4A-5934-45C2-BCCF-3B8078A215BD}" dt="2023-12-22T13:42:36.969" v="105" actId="1076"/>
          <ac:spMkLst>
            <pc:docMk/>
            <pc:sldMk cId="3718173731" sldId="867"/>
            <ac:spMk id="2" creationId="{87743F41-3C8D-4E22-4F4A-681601FE32E6}"/>
          </ac:spMkLst>
        </pc:spChg>
      </pc:sldChg>
      <pc:sldChg chg="addSp modSp del">
        <pc:chgData name="Olivier Genoud" userId="e3287607-b312-4221-8c8d-a6943b641987" providerId="ADAL" clId="{7161AF4A-5934-45C2-BCCF-3B8078A215BD}" dt="2023-12-22T13:46:36.841" v="160" actId="47"/>
        <pc:sldMkLst>
          <pc:docMk/>
          <pc:sldMk cId="0" sldId="880"/>
        </pc:sldMkLst>
        <pc:spChg chg="add mod">
          <ac:chgData name="Olivier Genoud" userId="e3287607-b312-4221-8c8d-a6943b641987" providerId="ADAL" clId="{7161AF4A-5934-45C2-BCCF-3B8078A215BD}" dt="2023-12-22T13:42:57.103" v="116"/>
          <ac:spMkLst>
            <pc:docMk/>
            <pc:sldMk cId="0" sldId="880"/>
            <ac:spMk id="2" creationId="{C10040B2-FE1E-517F-4055-45E199CBA6F4}"/>
          </ac:spMkLst>
        </pc:spChg>
      </pc:sldChg>
      <pc:sldChg chg="addSp modSp del">
        <pc:chgData name="Olivier Genoud" userId="e3287607-b312-4221-8c8d-a6943b641987" providerId="ADAL" clId="{7161AF4A-5934-45C2-BCCF-3B8078A215BD}" dt="2023-12-22T13:43:23.287" v="124" actId="47"/>
        <pc:sldMkLst>
          <pc:docMk/>
          <pc:sldMk cId="3269946048" sldId="885"/>
        </pc:sldMkLst>
        <pc:spChg chg="add mod">
          <ac:chgData name="Olivier Genoud" userId="e3287607-b312-4221-8c8d-a6943b641987" providerId="ADAL" clId="{7161AF4A-5934-45C2-BCCF-3B8078A215BD}" dt="2023-12-22T13:43:08.237" v="122"/>
          <ac:spMkLst>
            <pc:docMk/>
            <pc:sldMk cId="3269946048" sldId="885"/>
            <ac:spMk id="2" creationId="{194A08E0-D596-08D2-2BBB-3906FF09C874}"/>
          </ac:spMkLst>
        </pc:spChg>
      </pc:sldChg>
      <pc:sldChg chg="addSp modSp">
        <pc:chgData name="Olivier Genoud" userId="e3287607-b312-4221-8c8d-a6943b641987" providerId="ADAL" clId="{7161AF4A-5934-45C2-BCCF-3B8078A215BD}" dt="2023-12-22T13:42:43.885" v="108"/>
        <pc:sldMkLst>
          <pc:docMk/>
          <pc:sldMk cId="781762355" sldId="887"/>
        </pc:sldMkLst>
        <pc:spChg chg="add mod">
          <ac:chgData name="Olivier Genoud" userId="e3287607-b312-4221-8c8d-a6943b641987" providerId="ADAL" clId="{7161AF4A-5934-45C2-BCCF-3B8078A215BD}" dt="2023-12-22T13:42:43.885" v="108"/>
          <ac:spMkLst>
            <pc:docMk/>
            <pc:sldMk cId="781762355" sldId="887"/>
            <ac:spMk id="2" creationId="{00457DE5-6FCF-8573-683B-B6DBAAF21CE8}"/>
          </ac:spMkLst>
        </pc:spChg>
      </pc:sldChg>
      <pc:sldChg chg="addSp modSp">
        <pc:chgData name="Olivier Genoud" userId="e3287607-b312-4221-8c8d-a6943b641987" providerId="ADAL" clId="{7161AF4A-5934-45C2-BCCF-3B8078A215BD}" dt="2023-12-22T13:42:55.613" v="115"/>
        <pc:sldMkLst>
          <pc:docMk/>
          <pc:sldMk cId="0" sldId="898"/>
        </pc:sldMkLst>
        <pc:spChg chg="add mod">
          <ac:chgData name="Olivier Genoud" userId="e3287607-b312-4221-8c8d-a6943b641987" providerId="ADAL" clId="{7161AF4A-5934-45C2-BCCF-3B8078A215BD}" dt="2023-12-22T13:42:55.613" v="115"/>
          <ac:spMkLst>
            <pc:docMk/>
            <pc:sldMk cId="0" sldId="898"/>
            <ac:spMk id="2" creationId="{F3D1028C-7DB6-3F21-25FB-6866D0A86862}"/>
          </ac:spMkLst>
        </pc:spChg>
      </pc:sldChg>
      <pc:sldChg chg="addSp modSp">
        <pc:chgData name="Olivier Genoud" userId="e3287607-b312-4221-8c8d-a6943b641987" providerId="ADAL" clId="{7161AF4A-5934-45C2-BCCF-3B8078A215BD}" dt="2023-12-22T13:42:40.976" v="106"/>
        <pc:sldMkLst>
          <pc:docMk/>
          <pc:sldMk cId="3113574571" sldId="901"/>
        </pc:sldMkLst>
        <pc:spChg chg="add mod">
          <ac:chgData name="Olivier Genoud" userId="e3287607-b312-4221-8c8d-a6943b641987" providerId="ADAL" clId="{7161AF4A-5934-45C2-BCCF-3B8078A215BD}" dt="2023-12-22T13:42:40.976" v="106"/>
          <ac:spMkLst>
            <pc:docMk/>
            <pc:sldMk cId="3113574571" sldId="901"/>
            <ac:spMk id="2" creationId="{20CAE15E-64EC-005B-FDB4-C4109FBF6F87}"/>
          </ac:spMkLst>
        </pc:spChg>
      </pc:sldChg>
      <pc:sldChg chg="addSp modSp mod">
        <pc:chgData name="Olivier Genoud" userId="e3287607-b312-4221-8c8d-a6943b641987" providerId="ADAL" clId="{7161AF4A-5934-45C2-BCCF-3B8078A215BD}" dt="2024-01-09T09:14:30.298" v="318" actId="207"/>
        <pc:sldMkLst>
          <pc:docMk/>
          <pc:sldMk cId="0" sldId="902"/>
        </pc:sldMkLst>
        <pc:spChg chg="add mod">
          <ac:chgData name="Olivier Genoud" userId="e3287607-b312-4221-8c8d-a6943b641987" providerId="ADAL" clId="{7161AF4A-5934-45C2-BCCF-3B8078A215BD}" dt="2023-12-22T13:42:52.125" v="113"/>
          <ac:spMkLst>
            <pc:docMk/>
            <pc:sldMk cId="0" sldId="902"/>
            <ac:spMk id="2" creationId="{FE0C1580-F300-652A-A520-47E02171B9A5}"/>
          </ac:spMkLst>
        </pc:spChg>
        <pc:graphicFrameChg chg="modGraphic">
          <ac:chgData name="Olivier Genoud" userId="e3287607-b312-4221-8c8d-a6943b641987" providerId="ADAL" clId="{7161AF4A-5934-45C2-BCCF-3B8078A215BD}" dt="2024-01-09T09:14:30.298" v="318" actId="207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09T10:03:55.686" v="368" actId="207"/>
        <pc:sldMkLst>
          <pc:docMk/>
          <pc:sldMk cId="0" sldId="903"/>
        </pc:sldMkLst>
        <pc:spChg chg="add mod">
          <ac:chgData name="Olivier Genoud" userId="e3287607-b312-4221-8c8d-a6943b641987" providerId="ADAL" clId="{7161AF4A-5934-45C2-BCCF-3B8078A215BD}" dt="2023-12-22T13:42:53.694" v="114"/>
          <ac:spMkLst>
            <pc:docMk/>
            <pc:sldMk cId="0" sldId="903"/>
            <ac:spMk id="2" creationId="{0C430502-DF5C-FF80-1390-C0BED287E221}"/>
          </ac:spMkLst>
        </pc:spChg>
        <pc:graphicFrameChg chg="mod modGraphic">
          <ac:chgData name="Olivier Genoud" userId="e3287607-b312-4221-8c8d-a6943b641987" providerId="ADAL" clId="{7161AF4A-5934-45C2-BCCF-3B8078A215BD}" dt="2024-01-09T10:03:55.686" v="368" actId="20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09T14:28:23.946" v="594" actId="13926"/>
        <pc:sldMkLst>
          <pc:docMk/>
          <pc:sldMk cId="0" sldId="905"/>
        </pc:sldMkLst>
        <pc:spChg chg="add mod">
          <ac:chgData name="Olivier Genoud" userId="e3287607-b312-4221-8c8d-a6943b641987" providerId="ADAL" clId="{7161AF4A-5934-45C2-BCCF-3B8078A215BD}" dt="2023-12-22T13:42:58.783" v="117"/>
          <ac:spMkLst>
            <pc:docMk/>
            <pc:sldMk cId="0" sldId="905"/>
            <ac:spMk id="2" creationId="{43C1555B-955C-7E9A-F370-70F9FB1C9A7D}"/>
          </ac:spMkLst>
        </pc:spChg>
        <pc:spChg chg="mod">
          <ac:chgData name="Olivier Genoud" userId="e3287607-b312-4221-8c8d-a6943b641987" providerId="ADAL" clId="{7161AF4A-5934-45C2-BCCF-3B8078A215BD}" dt="2023-12-22T13:45:58.091" v="156" actId="6549"/>
          <ac:spMkLst>
            <pc:docMk/>
            <pc:sldMk cId="0" sldId="905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7161AF4A-5934-45C2-BCCF-3B8078A215BD}" dt="2024-01-09T14:28:23.946" v="594" actId="13926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7161AF4A-5934-45C2-BCCF-3B8078A215BD}" dt="2024-01-10T10:18:23.404" v="602" actId="13926"/>
        <pc:sldMkLst>
          <pc:docMk/>
          <pc:sldMk cId="0" sldId="906"/>
        </pc:sldMkLst>
        <pc:spChg chg="add mod">
          <ac:chgData name="Olivier Genoud" userId="e3287607-b312-4221-8c8d-a6943b641987" providerId="ADAL" clId="{7161AF4A-5934-45C2-BCCF-3B8078A215BD}" dt="2023-12-22T13:43:00.472" v="118"/>
          <ac:spMkLst>
            <pc:docMk/>
            <pc:sldMk cId="0" sldId="906"/>
            <ac:spMk id="2" creationId="{0112CB5D-9DE7-4308-CB0D-31D08785E55C}"/>
          </ac:spMkLst>
        </pc:spChg>
        <pc:spChg chg="mod">
          <ac:chgData name="Olivier Genoud" userId="e3287607-b312-4221-8c8d-a6943b641987" providerId="ADAL" clId="{7161AF4A-5934-45C2-BCCF-3B8078A215BD}" dt="2023-12-22T13:46:16.747" v="159" actId="6549"/>
          <ac:spMkLst>
            <pc:docMk/>
            <pc:sldMk cId="0" sldId="906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7161AF4A-5934-45C2-BCCF-3B8078A215BD}" dt="2024-01-10T10:18:23.404" v="602" actId="13926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modSp">
        <pc:chgData name="Olivier Genoud" userId="e3287607-b312-4221-8c8d-a6943b641987" providerId="ADAL" clId="{7161AF4A-5934-45C2-BCCF-3B8078A215BD}" dt="2023-12-22T13:43:09.999" v="123"/>
        <pc:sldMkLst>
          <pc:docMk/>
          <pc:sldMk cId="1808939307" sldId="908"/>
        </pc:sldMkLst>
        <pc:spChg chg="add mod">
          <ac:chgData name="Olivier Genoud" userId="e3287607-b312-4221-8c8d-a6943b641987" providerId="ADAL" clId="{7161AF4A-5934-45C2-BCCF-3B8078A215BD}" dt="2023-12-22T13:43:09.999" v="123"/>
          <ac:spMkLst>
            <pc:docMk/>
            <pc:sldMk cId="1808939307" sldId="908"/>
            <ac:spMk id="2" creationId="{2C40996F-5034-9872-40B8-952360682842}"/>
          </ac:spMkLst>
        </pc:spChg>
      </pc:sldChg>
      <pc:sldChg chg="addSp delSp modSp mod">
        <pc:chgData name="Olivier Genoud" userId="e3287607-b312-4221-8c8d-a6943b641987" providerId="ADAL" clId="{7161AF4A-5934-45C2-BCCF-3B8078A215BD}" dt="2024-01-09T10:20:30.367" v="465" actId="478"/>
        <pc:sldMkLst>
          <pc:docMk/>
          <pc:sldMk cId="1474794172" sldId="909"/>
        </pc:sldMkLst>
        <pc:spChg chg="add del mod">
          <ac:chgData name="Olivier Genoud" userId="e3287607-b312-4221-8c8d-a6943b641987" providerId="ADAL" clId="{7161AF4A-5934-45C2-BCCF-3B8078A215BD}" dt="2024-01-09T10:20:30.367" v="465" actId="478"/>
          <ac:spMkLst>
            <pc:docMk/>
            <pc:sldMk cId="1474794172" sldId="909"/>
            <ac:spMk id="2" creationId="{FA46022A-FDD2-B423-DEF1-A4A506B31998}"/>
          </ac:spMkLst>
        </pc:spChg>
        <pc:spChg chg="mod">
          <ac:chgData name="Olivier Genoud" userId="e3287607-b312-4221-8c8d-a6943b641987" providerId="ADAL" clId="{7161AF4A-5934-45C2-BCCF-3B8078A215BD}" dt="2024-01-09T10:18:29.151" v="435" actId="207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 Genoud" userId="e3287607-b312-4221-8c8d-a6943b641987" providerId="ADAL" clId="{7161AF4A-5934-45C2-BCCF-3B8078A215BD}" dt="2024-01-09T08:49:09.243" v="243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 Genoud" userId="e3287607-b312-4221-8c8d-a6943b641987" providerId="ADAL" clId="{7161AF4A-5934-45C2-BCCF-3B8078A215BD}" dt="2024-01-09T10:18:50.991" v="441" actId="6549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 Genoud" userId="e3287607-b312-4221-8c8d-a6943b641987" providerId="ADAL" clId="{7161AF4A-5934-45C2-BCCF-3B8078A215BD}" dt="2024-01-09T10:20:20.726" v="464"/>
          <ac:spMkLst>
            <pc:docMk/>
            <pc:sldMk cId="1474794172" sldId="909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7161AF4A-5934-45C2-BCCF-3B8078A215BD}" dt="2024-01-09T08:48:56.151" v="225"/>
        <pc:sldMkLst>
          <pc:docMk/>
          <pc:sldMk cId="1352056233" sldId="910"/>
        </pc:sldMkLst>
      </pc:sldChg>
      <pc:sldMasterChg chg="modSp mod modSldLayout">
        <pc:chgData name="Olivier Genoud" userId="e3287607-b312-4221-8c8d-a6943b641987" providerId="ADAL" clId="{7161AF4A-5934-45C2-BCCF-3B8078A215BD}" dt="2023-12-22T13:40:41.432" v="86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161AF4A-5934-45C2-BCCF-3B8078A215BD}" dt="2023-12-22T13:38:38.921" v="1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161AF4A-5934-45C2-BCCF-3B8078A215BD}" dt="2023-12-22T13:40:41.432" v="86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161AF4A-5934-45C2-BCCF-3B8078A215BD}" dt="2023-12-22T13:40:41.432" v="86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2B45CF4-37B8-4DF4-81D1-5FD836C578C0}"/>
    <pc:docChg chg="custSel addSld modSld modMainMaster">
      <pc:chgData name="Olivier Genoud" userId="e3287607-b312-4221-8c8d-a6943b641987" providerId="ADAL" clId="{02B45CF4-37B8-4DF4-81D1-5FD836C578C0}" dt="2024-07-02T09:34:10.889" v="687" actId="6549"/>
      <pc:docMkLst>
        <pc:docMk/>
      </pc:docMkLst>
      <pc:sldChg chg="addSp modSp add mod">
        <pc:chgData name="Olivier Genoud" userId="e3287607-b312-4221-8c8d-a6943b641987" providerId="ADAL" clId="{02B45CF4-37B8-4DF4-81D1-5FD836C578C0}" dt="2024-06-20T08:20:24.066" v="107" actId="6549"/>
        <pc:sldMkLst>
          <pc:docMk/>
          <pc:sldMk cId="0" sldId="321"/>
        </pc:sldMkLst>
        <pc:spChg chg="add mod">
          <ac:chgData name="Olivier Genoud" userId="e3287607-b312-4221-8c8d-a6943b641987" providerId="ADAL" clId="{02B45CF4-37B8-4DF4-81D1-5FD836C578C0}" dt="2024-06-20T08:17:21.317" v="88"/>
          <ac:spMkLst>
            <pc:docMk/>
            <pc:sldMk cId="0" sldId="321"/>
            <ac:spMk id="2" creationId="{4839EC2A-91A1-B6AA-7DBC-699A74921C6D}"/>
          </ac:spMkLst>
        </pc:spChg>
        <pc:spChg chg="mod">
          <ac:chgData name="Olivier Genoud" userId="e3287607-b312-4221-8c8d-a6943b641987" providerId="ADAL" clId="{02B45CF4-37B8-4DF4-81D1-5FD836C578C0}" dt="2024-06-20T08:20:24.066" v="107" actId="6549"/>
          <ac:spMkLst>
            <pc:docMk/>
            <pc:sldMk cId="0" sldId="321"/>
            <ac:spMk id="5" creationId="{2A79A096-8F94-4FAE-9D0D-0CECDDDEBC48}"/>
          </ac:spMkLst>
        </pc:spChg>
      </pc:sldChg>
      <pc:sldChg chg="addSp modSp add mod">
        <pc:chgData name="Olivier Genoud" userId="e3287607-b312-4221-8c8d-a6943b641987" providerId="ADAL" clId="{02B45CF4-37B8-4DF4-81D1-5FD836C578C0}" dt="2024-06-20T08:18:06.944" v="94" actId="6549"/>
        <pc:sldMkLst>
          <pc:docMk/>
          <pc:sldMk cId="0" sldId="322"/>
        </pc:sldMkLst>
        <pc:spChg chg="add mod">
          <ac:chgData name="Olivier Genoud" userId="e3287607-b312-4221-8c8d-a6943b641987" providerId="ADAL" clId="{02B45CF4-37B8-4DF4-81D1-5FD836C578C0}" dt="2024-06-20T08:17:23.380" v="89"/>
          <ac:spMkLst>
            <pc:docMk/>
            <pc:sldMk cId="0" sldId="322"/>
            <ac:spMk id="2" creationId="{EFB7D8D5-D848-F0A5-CAE1-D3156A896221}"/>
          </ac:spMkLst>
        </pc:spChg>
        <pc:spChg chg="mod">
          <ac:chgData name="Olivier Genoud" userId="e3287607-b312-4221-8c8d-a6943b641987" providerId="ADAL" clId="{02B45CF4-37B8-4DF4-81D1-5FD836C578C0}" dt="2024-06-20T08:18:06.944" v="94" actId="6549"/>
          <ac:spMkLst>
            <pc:docMk/>
            <pc:sldMk cId="0" sldId="322"/>
            <ac:spMk id="5" creationId="{B462C889-633B-45B1-B7BD-FE01A372E9D0}"/>
          </ac:spMkLst>
        </pc:spChg>
      </pc:sldChg>
      <pc:sldChg chg="addSp modSp add mod">
        <pc:chgData name="Olivier Genoud" userId="e3287607-b312-4221-8c8d-a6943b641987" providerId="ADAL" clId="{02B45CF4-37B8-4DF4-81D1-5FD836C578C0}" dt="2024-06-20T08:18:15.855" v="96" actId="6549"/>
        <pc:sldMkLst>
          <pc:docMk/>
          <pc:sldMk cId="0" sldId="323"/>
        </pc:sldMkLst>
        <pc:spChg chg="add mod">
          <ac:chgData name="Olivier Genoud" userId="e3287607-b312-4221-8c8d-a6943b641987" providerId="ADAL" clId="{02B45CF4-37B8-4DF4-81D1-5FD836C578C0}" dt="2024-06-20T08:17:25.204" v="90"/>
          <ac:spMkLst>
            <pc:docMk/>
            <pc:sldMk cId="0" sldId="323"/>
            <ac:spMk id="2" creationId="{E017EC27-C986-082D-8173-66988451EF3D}"/>
          </ac:spMkLst>
        </pc:spChg>
        <pc:spChg chg="mod">
          <ac:chgData name="Olivier Genoud" userId="e3287607-b312-4221-8c8d-a6943b641987" providerId="ADAL" clId="{02B45CF4-37B8-4DF4-81D1-5FD836C578C0}" dt="2024-06-20T08:18:15.855" v="96" actId="6549"/>
          <ac:spMkLst>
            <pc:docMk/>
            <pc:sldMk cId="0" sldId="323"/>
            <ac:spMk id="5" creationId="{B791B999-4DFD-4362-8981-7C125E6EB4F1}"/>
          </ac:spMkLst>
        </pc:spChg>
      </pc:sldChg>
      <pc:sldChg chg="addSp modSp mod">
        <pc:chgData name="Olivier Genoud" userId="e3287607-b312-4221-8c8d-a6943b641987" providerId="ADAL" clId="{02B45CF4-37B8-4DF4-81D1-5FD836C578C0}" dt="2024-07-01T09:28:20.982" v="556" actId="13926"/>
        <pc:sldMkLst>
          <pc:docMk/>
          <pc:sldMk cId="0" sldId="324"/>
        </pc:sldMkLst>
        <pc:spChg chg="add mod">
          <ac:chgData name="Olivier Genoud" userId="e3287607-b312-4221-8c8d-a6943b641987" providerId="ADAL" clId="{02B45CF4-37B8-4DF4-81D1-5FD836C578C0}" dt="2024-06-20T08:14:28.852" v="84"/>
          <ac:spMkLst>
            <pc:docMk/>
            <pc:sldMk cId="0" sldId="324"/>
            <ac:spMk id="2" creationId="{07357278-9A4C-82C3-B1DF-66D5939F4DFD}"/>
          </ac:spMkLst>
        </pc:spChg>
        <pc:spChg chg="mod">
          <ac:chgData name="Olivier Genoud" userId="e3287607-b312-4221-8c8d-a6943b641987" providerId="ADAL" clId="{02B45CF4-37B8-4DF4-81D1-5FD836C578C0}" dt="2024-07-01T09:28:20.982" v="556" actId="13926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02B45CF4-37B8-4DF4-81D1-5FD836C578C0}" dt="2024-06-20T08:12:24.912" v="2" actId="20577"/>
        <pc:sldMkLst>
          <pc:docMk/>
          <pc:sldMk cId="0" sldId="341"/>
        </pc:sldMkLst>
        <pc:spChg chg="mod">
          <ac:chgData name="Olivier Genoud" userId="e3287607-b312-4221-8c8d-a6943b641987" providerId="ADAL" clId="{02B45CF4-37B8-4DF4-81D1-5FD836C578C0}" dt="2024-06-20T08:12:24.912" v="2" actId="20577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02B45CF4-37B8-4DF4-81D1-5FD836C578C0}" dt="2024-06-20T08:14:21.684" v="80"/>
        <pc:sldMkLst>
          <pc:docMk/>
          <pc:sldMk cId="0" sldId="808"/>
        </pc:sldMkLst>
        <pc:spChg chg="add mod">
          <ac:chgData name="Olivier Genoud" userId="e3287607-b312-4221-8c8d-a6943b641987" providerId="ADAL" clId="{02B45CF4-37B8-4DF4-81D1-5FD836C578C0}" dt="2024-06-20T08:14:21.684" v="80"/>
          <ac:spMkLst>
            <pc:docMk/>
            <pc:sldMk cId="0" sldId="808"/>
            <ac:spMk id="2" creationId="{94315931-3605-3041-A164-831412BAB77E}"/>
          </ac:spMkLst>
        </pc:spChg>
      </pc:sldChg>
      <pc:sldChg chg="addSp modSp">
        <pc:chgData name="Olivier Genoud" userId="e3287607-b312-4221-8c8d-a6943b641987" providerId="ADAL" clId="{02B45CF4-37B8-4DF4-81D1-5FD836C578C0}" dt="2024-06-20T08:14:20.195" v="79"/>
        <pc:sldMkLst>
          <pc:docMk/>
          <pc:sldMk cId="0" sldId="809"/>
        </pc:sldMkLst>
        <pc:spChg chg="add mod">
          <ac:chgData name="Olivier Genoud" userId="e3287607-b312-4221-8c8d-a6943b641987" providerId="ADAL" clId="{02B45CF4-37B8-4DF4-81D1-5FD836C578C0}" dt="2024-06-20T08:14:20.195" v="79"/>
          <ac:spMkLst>
            <pc:docMk/>
            <pc:sldMk cId="0" sldId="809"/>
            <ac:spMk id="2" creationId="{FD51D3B1-B56F-4055-E08D-1178E01B585F}"/>
          </ac:spMkLst>
        </pc:spChg>
      </pc:sldChg>
      <pc:sldChg chg="addSp modSp">
        <pc:chgData name="Olivier Genoud" userId="e3287607-b312-4221-8c8d-a6943b641987" providerId="ADAL" clId="{02B45CF4-37B8-4DF4-81D1-5FD836C578C0}" dt="2024-06-20T08:14:23.412" v="81"/>
        <pc:sldMkLst>
          <pc:docMk/>
          <pc:sldMk cId="0" sldId="810"/>
        </pc:sldMkLst>
        <pc:spChg chg="add mod">
          <ac:chgData name="Olivier Genoud" userId="e3287607-b312-4221-8c8d-a6943b641987" providerId="ADAL" clId="{02B45CF4-37B8-4DF4-81D1-5FD836C578C0}" dt="2024-06-20T08:14:23.412" v="81"/>
          <ac:spMkLst>
            <pc:docMk/>
            <pc:sldMk cId="0" sldId="810"/>
            <ac:spMk id="2" creationId="{CF85BD83-3F6D-CACD-E1BB-5EB75832C992}"/>
          </ac:spMkLst>
        </pc:spChg>
      </pc:sldChg>
      <pc:sldChg chg="addSp modSp">
        <pc:chgData name="Olivier Genoud" userId="e3287607-b312-4221-8c8d-a6943b641987" providerId="ADAL" clId="{02B45CF4-37B8-4DF4-81D1-5FD836C578C0}" dt="2024-06-20T08:14:18.599" v="78"/>
        <pc:sldMkLst>
          <pc:docMk/>
          <pc:sldMk cId="0" sldId="811"/>
        </pc:sldMkLst>
        <pc:spChg chg="add mod">
          <ac:chgData name="Olivier Genoud" userId="e3287607-b312-4221-8c8d-a6943b641987" providerId="ADAL" clId="{02B45CF4-37B8-4DF4-81D1-5FD836C578C0}" dt="2024-06-20T08:14:18.599" v="78"/>
          <ac:spMkLst>
            <pc:docMk/>
            <pc:sldMk cId="0" sldId="811"/>
            <ac:spMk id="2" creationId="{E0CF6F85-C601-298F-6A49-C000E5E1EE19}"/>
          </ac:spMkLst>
        </pc:spChg>
      </pc:sldChg>
      <pc:sldChg chg="addSp modSp">
        <pc:chgData name="Olivier Genoud" userId="e3287607-b312-4221-8c8d-a6943b641987" providerId="ADAL" clId="{02B45CF4-37B8-4DF4-81D1-5FD836C578C0}" dt="2024-06-20T08:14:35.700" v="86"/>
        <pc:sldMkLst>
          <pc:docMk/>
          <pc:sldMk cId="1867481550" sldId="866"/>
        </pc:sldMkLst>
        <pc:spChg chg="add mod">
          <ac:chgData name="Olivier Genoud" userId="e3287607-b312-4221-8c8d-a6943b641987" providerId="ADAL" clId="{02B45CF4-37B8-4DF4-81D1-5FD836C578C0}" dt="2024-06-20T08:14:35.700" v="86"/>
          <ac:spMkLst>
            <pc:docMk/>
            <pc:sldMk cId="1867481550" sldId="866"/>
            <ac:spMk id="2" creationId="{61B00921-DF14-EFF5-3F83-C6D4CB0ED9D0}"/>
          </ac:spMkLst>
        </pc:spChg>
      </pc:sldChg>
      <pc:sldChg chg="addSp modSp">
        <pc:chgData name="Olivier Genoud" userId="e3287607-b312-4221-8c8d-a6943b641987" providerId="ADAL" clId="{02B45CF4-37B8-4DF4-81D1-5FD836C578C0}" dt="2024-06-20T08:14:13.029" v="75"/>
        <pc:sldMkLst>
          <pc:docMk/>
          <pc:sldMk cId="3718173731" sldId="867"/>
        </pc:sldMkLst>
        <pc:spChg chg="add mod">
          <ac:chgData name="Olivier Genoud" userId="e3287607-b312-4221-8c8d-a6943b641987" providerId="ADAL" clId="{02B45CF4-37B8-4DF4-81D1-5FD836C578C0}" dt="2024-06-20T08:14:13.029" v="75"/>
          <ac:spMkLst>
            <pc:docMk/>
            <pc:sldMk cId="3718173731" sldId="867"/>
            <ac:spMk id="2" creationId="{204E129F-655B-F9DF-C732-33C6305A8C57}"/>
          </ac:spMkLst>
        </pc:spChg>
      </pc:sldChg>
      <pc:sldChg chg="addSp modSp add mod">
        <pc:chgData name="Olivier Genoud" userId="e3287607-b312-4221-8c8d-a6943b641987" providerId="ADAL" clId="{02B45CF4-37B8-4DF4-81D1-5FD836C578C0}" dt="2024-06-20T08:18:22.959" v="100" actId="6549"/>
        <pc:sldMkLst>
          <pc:docMk/>
          <pc:sldMk cId="1701940600" sldId="877"/>
        </pc:sldMkLst>
        <pc:spChg chg="add mod">
          <ac:chgData name="Olivier Genoud" userId="e3287607-b312-4221-8c8d-a6943b641987" providerId="ADAL" clId="{02B45CF4-37B8-4DF4-81D1-5FD836C578C0}" dt="2024-06-20T08:17:28.707" v="92"/>
          <ac:spMkLst>
            <pc:docMk/>
            <pc:sldMk cId="1701940600" sldId="877"/>
            <ac:spMk id="2" creationId="{E08DBBCC-AF7C-02C1-2C29-D0DBACB5739B}"/>
          </ac:spMkLst>
        </pc:spChg>
        <pc:spChg chg="mod">
          <ac:chgData name="Olivier Genoud" userId="e3287607-b312-4221-8c8d-a6943b641987" providerId="ADAL" clId="{02B45CF4-37B8-4DF4-81D1-5FD836C578C0}" dt="2024-06-20T08:18:22.959" v="100" actId="6549"/>
          <ac:spMkLst>
            <pc:docMk/>
            <pc:sldMk cId="1701940600" sldId="877"/>
            <ac:spMk id="5" creationId="{2A79A096-8F94-4FAE-9D0D-0CECDDDEBC48}"/>
          </ac:spMkLst>
        </pc:spChg>
      </pc:sldChg>
      <pc:sldChg chg="addSp modSp">
        <pc:chgData name="Olivier Genoud" userId="e3287607-b312-4221-8c8d-a6943b641987" providerId="ADAL" clId="{02B45CF4-37B8-4DF4-81D1-5FD836C578C0}" dt="2024-06-20T08:14:17.043" v="77"/>
        <pc:sldMkLst>
          <pc:docMk/>
          <pc:sldMk cId="781762355" sldId="887"/>
        </pc:sldMkLst>
        <pc:spChg chg="add mod">
          <ac:chgData name="Olivier Genoud" userId="e3287607-b312-4221-8c8d-a6943b641987" providerId="ADAL" clId="{02B45CF4-37B8-4DF4-81D1-5FD836C578C0}" dt="2024-06-20T08:14:17.043" v="77"/>
          <ac:spMkLst>
            <pc:docMk/>
            <pc:sldMk cId="781762355" sldId="887"/>
            <ac:spMk id="2" creationId="{AC4708EB-79E4-D39C-002F-19B60AFDC135}"/>
          </ac:spMkLst>
        </pc:spChg>
      </pc:sldChg>
      <pc:sldChg chg="addSp modSp mod">
        <pc:chgData name="Olivier Genoud" userId="e3287607-b312-4221-8c8d-a6943b641987" providerId="ADAL" clId="{02B45CF4-37B8-4DF4-81D1-5FD836C578C0}" dt="2024-07-02T09:19:57.808" v="639" actId="6549"/>
        <pc:sldMkLst>
          <pc:docMk/>
          <pc:sldMk cId="0" sldId="905"/>
        </pc:sldMkLst>
        <pc:spChg chg="add mod">
          <ac:chgData name="Olivier Genoud" userId="e3287607-b312-4221-8c8d-a6943b641987" providerId="ADAL" clId="{02B45CF4-37B8-4DF4-81D1-5FD836C578C0}" dt="2024-06-20T08:14:25.076" v="82"/>
          <ac:spMkLst>
            <pc:docMk/>
            <pc:sldMk cId="0" sldId="905"/>
            <ac:spMk id="2" creationId="{731C03B4-F867-F04E-0737-22C61CBFDFDB}"/>
          </ac:spMkLst>
        </pc:spChg>
        <pc:graphicFrameChg chg="mod modGraphic">
          <ac:chgData name="Olivier Genoud" userId="e3287607-b312-4221-8c8d-a6943b641987" providerId="ADAL" clId="{02B45CF4-37B8-4DF4-81D1-5FD836C578C0}" dt="2024-07-02T09:19:57.808" v="639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02B45CF4-37B8-4DF4-81D1-5FD836C578C0}" dt="2024-07-02T09:34:10.889" v="687" actId="6549"/>
        <pc:sldMkLst>
          <pc:docMk/>
          <pc:sldMk cId="0" sldId="906"/>
        </pc:sldMkLst>
        <pc:spChg chg="add mod">
          <ac:chgData name="Olivier Genoud" userId="e3287607-b312-4221-8c8d-a6943b641987" providerId="ADAL" clId="{02B45CF4-37B8-4DF4-81D1-5FD836C578C0}" dt="2024-06-20T08:14:27.091" v="83"/>
          <ac:spMkLst>
            <pc:docMk/>
            <pc:sldMk cId="0" sldId="906"/>
            <ac:spMk id="2" creationId="{EFF8EDFB-FD37-63BF-84BF-12EE037E59FB}"/>
          </ac:spMkLst>
        </pc:spChg>
        <pc:graphicFrameChg chg="mod modGraphic">
          <ac:chgData name="Olivier Genoud" userId="e3287607-b312-4221-8c8d-a6943b641987" providerId="ADAL" clId="{02B45CF4-37B8-4DF4-81D1-5FD836C578C0}" dt="2024-07-02T09:34:10.889" v="687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modSp">
        <pc:chgData name="Olivier Genoud" userId="e3287607-b312-4221-8c8d-a6943b641987" providerId="ADAL" clId="{02B45CF4-37B8-4DF4-81D1-5FD836C578C0}" dt="2024-06-20T08:14:32.388" v="85"/>
        <pc:sldMkLst>
          <pc:docMk/>
          <pc:sldMk cId="1808939307" sldId="908"/>
        </pc:sldMkLst>
        <pc:spChg chg="add mod">
          <ac:chgData name="Olivier Genoud" userId="e3287607-b312-4221-8c8d-a6943b641987" providerId="ADAL" clId="{02B45CF4-37B8-4DF4-81D1-5FD836C578C0}" dt="2024-06-20T08:14:32.388" v="85"/>
          <ac:spMkLst>
            <pc:docMk/>
            <pc:sldMk cId="1808939307" sldId="908"/>
            <ac:spMk id="2" creationId="{6A9A5D73-ED41-B560-8C05-EB503BC9353E}"/>
          </ac:spMkLst>
        </pc:spChg>
      </pc:sldChg>
      <pc:sldChg chg="addSp modSp mod">
        <pc:chgData name="Olivier Genoud" userId="e3287607-b312-4221-8c8d-a6943b641987" providerId="ADAL" clId="{02B45CF4-37B8-4DF4-81D1-5FD836C578C0}" dt="2024-06-20T09:57:47.914" v="514" actId="20577"/>
        <pc:sldMkLst>
          <pc:docMk/>
          <pc:sldMk cId="1474794172" sldId="909"/>
        </pc:sldMkLst>
        <pc:spChg chg="add mod">
          <ac:chgData name="Olivier Genoud" userId="e3287607-b312-4221-8c8d-a6943b641987" providerId="ADAL" clId="{02B45CF4-37B8-4DF4-81D1-5FD836C578C0}" dt="2024-06-20T08:14:15.171" v="76"/>
          <ac:spMkLst>
            <pc:docMk/>
            <pc:sldMk cId="1474794172" sldId="909"/>
            <ac:spMk id="2" creationId="{6BDD3C09-F6BB-DD0D-D120-D09952655E62}"/>
          </ac:spMkLst>
        </pc:spChg>
        <pc:spChg chg="mod">
          <ac:chgData name="Olivier Genoud" userId="e3287607-b312-4221-8c8d-a6943b641987" providerId="ADAL" clId="{02B45CF4-37B8-4DF4-81D1-5FD836C578C0}" dt="2024-06-20T09:57:25.562" v="507" actId="1036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 Genoud" userId="e3287607-b312-4221-8c8d-a6943b641987" providerId="ADAL" clId="{02B45CF4-37B8-4DF4-81D1-5FD836C578C0}" dt="2024-06-20T09:38:51.961" v="430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 Genoud" userId="e3287607-b312-4221-8c8d-a6943b641987" providerId="ADAL" clId="{02B45CF4-37B8-4DF4-81D1-5FD836C578C0}" dt="2024-06-20T09:57:47.914" v="514" actId="20577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 Genoud" userId="e3287607-b312-4221-8c8d-a6943b641987" providerId="ADAL" clId="{02B45CF4-37B8-4DF4-81D1-5FD836C578C0}" dt="2024-06-20T09:57:25.562" v="507" actId="1036"/>
          <ac:spMkLst>
            <pc:docMk/>
            <pc:sldMk cId="1474794172" sldId="909"/>
            <ac:spMk id="8196" creationId="{09DE4C67-0C44-4013-AD9C-EF9AA7E8CAB1}"/>
          </ac:spMkLst>
        </pc:spChg>
      </pc:sldChg>
      <pc:sldChg chg="addSp modSp add mod">
        <pc:chgData name="Olivier Genoud" userId="e3287607-b312-4221-8c8d-a6943b641987" providerId="ADAL" clId="{02B45CF4-37B8-4DF4-81D1-5FD836C578C0}" dt="2024-06-20T08:18:19.359" v="98" actId="6549"/>
        <pc:sldMkLst>
          <pc:docMk/>
          <pc:sldMk cId="0" sldId="910"/>
        </pc:sldMkLst>
        <pc:spChg chg="add mod">
          <ac:chgData name="Olivier Genoud" userId="e3287607-b312-4221-8c8d-a6943b641987" providerId="ADAL" clId="{02B45CF4-37B8-4DF4-81D1-5FD836C578C0}" dt="2024-06-20T08:17:26.883" v="91"/>
          <ac:spMkLst>
            <pc:docMk/>
            <pc:sldMk cId="0" sldId="910"/>
            <ac:spMk id="2" creationId="{F809EE66-6C63-E9AD-A997-886E271DC454}"/>
          </ac:spMkLst>
        </pc:spChg>
        <pc:spChg chg="mod">
          <ac:chgData name="Olivier Genoud" userId="e3287607-b312-4221-8c8d-a6943b641987" providerId="ADAL" clId="{02B45CF4-37B8-4DF4-81D1-5FD836C578C0}" dt="2024-06-20T08:18:19.359" v="98" actId="6549"/>
          <ac:spMkLst>
            <pc:docMk/>
            <pc:sldMk cId="0" sldId="910"/>
            <ac:spMk id="7" creationId="{DF69BCE0-183F-452C-B374-53373370D1C7}"/>
          </ac:spMkLst>
        </pc:spChg>
      </pc:sldChg>
      <pc:sldMasterChg chg="modSp mod modSldLayout">
        <pc:chgData name="Olivier Genoud" userId="e3287607-b312-4221-8c8d-a6943b641987" providerId="ADAL" clId="{02B45CF4-37B8-4DF4-81D1-5FD836C578C0}" dt="2024-06-20T08:13:41.279" v="7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02B45CF4-37B8-4DF4-81D1-5FD836C578C0}" dt="2024-06-20T08:13:41.279" v="7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02B45CF4-37B8-4DF4-81D1-5FD836C578C0}" dt="2024-06-20T08:13:31.519" v="64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02B45CF4-37B8-4DF4-81D1-5FD836C578C0}" dt="2024-06-20T08:13:31.519" v="64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  <pc:spChg chg="add mod">
          <ac:chgData name="Olivier Genoud" userId="e3287607-b312-4221-8c8d-a6943b641987" providerId="ADAL" clId="{9881FC06-5390-4137-8B7F-2650E0458350}" dt="2023-09-28T07:06:13.320" v="87"/>
          <ac:spMkLst>
            <pc:docMk/>
            <pc:sldMk cId="0" sldId="321"/>
            <ac:spMk id="2" creationId="{02D43456-2A5B-0EB6-75DD-071DA2B085D8}"/>
          </ac:spMkLst>
        </pc:spChg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  <pc:spChg chg="add mod">
          <ac:chgData name="Olivier Genoud" userId="e3287607-b312-4221-8c8d-a6943b641987" providerId="ADAL" clId="{9881FC06-5390-4137-8B7F-2650E0458350}" dt="2023-09-28T07:06:14.599" v="88"/>
          <ac:spMkLst>
            <pc:docMk/>
            <pc:sldMk cId="0" sldId="322"/>
            <ac:spMk id="2" creationId="{72CF0FC0-EE12-3CF0-1781-C9435DC714A9}"/>
          </ac:spMkLst>
        </pc:spChg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  <pc:spChg chg="add mod">
          <ac:chgData name="Olivier Genoud" userId="e3287607-b312-4221-8c8d-a6943b641987" providerId="ADAL" clId="{9881FC06-5390-4137-8B7F-2650E0458350}" dt="2023-09-28T07:06:16.012" v="89"/>
          <ac:spMkLst>
            <pc:docMk/>
            <pc:sldMk cId="0" sldId="323"/>
            <ac:spMk id="2" creationId="{19ABC7CF-CD0A-CF1A-66D0-A6C0F09199D6}"/>
          </ac:spMkLst>
        </pc:spChg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  <pc:spChg chg="add mod">
          <ac:chgData name="Olivier Genoud" userId="e3287607-b312-4221-8c8d-a6943b641987" providerId="ADAL" clId="{9881FC06-5390-4137-8B7F-2650E0458350}" dt="2023-09-28T07:06:17.785" v="90"/>
          <ac:spMkLst>
            <pc:docMk/>
            <pc:sldMk cId="0" sldId="324"/>
            <ac:spMk id="2" creationId="{372B5970-9B9C-67A9-07B5-70DDDD7554DE}"/>
          </ac:spMkLst>
        </pc:spChg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  <pc:spChg chg="add del mod">
          <ac:chgData name="Olivier Genoud" userId="e3287607-b312-4221-8c8d-a6943b641987" providerId="ADAL" clId="{9881FC06-5390-4137-8B7F-2650E0458350}" dt="2023-09-28T07:06:27.876" v="93"/>
          <ac:spMkLst>
            <pc:docMk/>
            <pc:sldMk cId="0" sldId="340"/>
            <ac:spMk id="2" creationId="{6E3907D5-D19E-7C5D-6CF7-BF359BE10E85}"/>
          </ac:spMkLst>
        </pc:spChg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  <pc:spChg chg="mod">
          <ac:chgData name="Olivier Genoud" userId="e3287607-b312-4221-8c8d-a6943b641987" providerId="ADAL" clId="{9881FC06-5390-4137-8B7F-2650E0458350}" dt="2023-09-28T07:04:02.648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  <pc:spChg chg="add mod">
          <ac:chgData name="Olivier Genoud" userId="e3287607-b312-4221-8c8d-a6943b641987" providerId="ADAL" clId="{9881FC06-5390-4137-8B7F-2650E0458350}" dt="2023-09-28T07:06:05.498" v="82"/>
          <ac:spMkLst>
            <pc:docMk/>
            <pc:sldMk cId="0" sldId="808"/>
            <ac:spMk id="2" creationId="{D4F3BE4B-0335-EFBC-E4BA-A695076F6824}"/>
          </ac:spMkLst>
        </pc:spChg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  <pc:spChg chg="add mod">
          <ac:chgData name="Olivier Genoud" userId="e3287607-b312-4221-8c8d-a6943b641987" providerId="ADAL" clId="{9881FC06-5390-4137-8B7F-2650E0458350}" dt="2023-09-28T07:06:04" v="81"/>
          <ac:spMkLst>
            <pc:docMk/>
            <pc:sldMk cId="0" sldId="809"/>
            <ac:spMk id="2" creationId="{7089CE5C-801A-901C-8D61-A5D91869FD79}"/>
          </ac:spMkLst>
        </pc:spChg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  <pc:spChg chg="add mod">
          <ac:chgData name="Olivier Genoud" userId="e3287607-b312-4221-8c8d-a6943b641987" providerId="ADAL" clId="{9881FC06-5390-4137-8B7F-2650E0458350}" dt="2023-09-28T07:06:07.095" v="83"/>
          <ac:spMkLst>
            <pc:docMk/>
            <pc:sldMk cId="0" sldId="810"/>
            <ac:spMk id="2" creationId="{02857FE5-92B8-4293-BEA2-2BB1D865063C}"/>
          </ac:spMkLst>
        </pc:spChg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  <pc:spChg chg="add mod">
          <ac:chgData name="Olivier Genoud" userId="e3287607-b312-4221-8c8d-a6943b641987" providerId="ADAL" clId="{9881FC06-5390-4137-8B7F-2650E0458350}" dt="2023-09-28T07:06:02.313" v="80"/>
          <ac:spMkLst>
            <pc:docMk/>
            <pc:sldMk cId="0" sldId="811"/>
            <ac:spMk id="2" creationId="{72E95280-3BEA-4213-7565-8CD39D7D7E70}"/>
          </ac:spMkLst>
        </pc:spChg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  <pc:spChg chg="add mod">
          <ac:chgData name="Olivier Genoud" userId="e3287607-b312-4221-8c8d-a6943b641987" providerId="ADAL" clId="{9881FC06-5390-4137-8B7F-2650E0458350}" dt="2023-09-28T07:05:53.315" v="76" actId="208"/>
          <ac:spMkLst>
            <pc:docMk/>
            <pc:sldMk cId="3718173731" sldId="867"/>
            <ac:spMk id="2" creationId="{5A342A54-95A0-B310-6D52-411B0E2CC380}"/>
          </ac:spMkLst>
        </pc:spChg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  <pc:spChg chg="add mod">
          <ac:chgData name="Olivier Genoud" userId="e3287607-b312-4221-8c8d-a6943b641987" providerId="ADAL" clId="{9881FC06-5390-4137-8B7F-2650E0458350}" dt="2023-09-28T07:06:19.281" v="91"/>
          <ac:spMkLst>
            <pc:docMk/>
            <pc:sldMk cId="1701940600" sldId="877"/>
            <ac:spMk id="2" creationId="{6D78338D-C282-E142-4C4B-AFF3AAC73E47}"/>
          </ac:spMkLst>
        </pc:spChg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  <pc:spChg chg="add mod">
          <ac:chgData name="Olivier Genoud" userId="e3287607-b312-4221-8c8d-a6943b641987" providerId="ADAL" clId="{9881FC06-5390-4137-8B7F-2650E0458350}" dt="2023-09-28T07:06:30.086" v="94"/>
          <ac:spMkLst>
            <pc:docMk/>
            <pc:sldMk cId="3269946048" sldId="885"/>
            <ac:spMk id="2" creationId="{4EAA2C4D-6940-E7FB-CA14-99A85339D9F5}"/>
          </ac:spMkLst>
        </pc:spChg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  <pc:spChg chg="add mod">
          <ac:chgData name="Olivier Genoud" userId="e3287607-b312-4221-8c8d-a6943b641987" providerId="ADAL" clId="{9881FC06-5390-4137-8B7F-2650E0458350}" dt="2023-09-28T07:06:00.322" v="78"/>
          <ac:spMkLst>
            <pc:docMk/>
            <pc:sldMk cId="2062095879" sldId="886"/>
            <ac:spMk id="2" creationId="{076C0DEB-EA03-3A2B-8E6F-76EBD2D81EDF}"/>
          </ac:spMkLst>
        </pc:spChg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  <pc:spChg chg="add mod">
          <ac:chgData name="Olivier Genoud" userId="e3287607-b312-4221-8c8d-a6943b641987" providerId="ADAL" clId="{9881FC06-5390-4137-8B7F-2650E0458350}" dt="2023-09-28T07:06:01.258" v="79"/>
          <ac:spMkLst>
            <pc:docMk/>
            <pc:sldMk cId="781762355" sldId="887"/>
            <ac:spMk id="2" creationId="{0461BD87-DAC4-E5D1-5A50-D8EAE2040F7F}"/>
          </ac:spMkLst>
        </pc:spChg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  <pc:spChg chg="add mod">
          <ac:chgData name="Olivier Genoud" userId="e3287607-b312-4221-8c8d-a6943b641987" providerId="ADAL" clId="{9881FC06-5390-4137-8B7F-2650E0458350}" dt="2023-09-28T07:06:11.848" v="86"/>
          <ac:spMkLst>
            <pc:docMk/>
            <pc:sldMk cId="0" sldId="898"/>
            <ac:spMk id="2" creationId="{E8F1BEFF-5C7E-84A4-CB33-EF79418C6FEA}"/>
          </ac:spMkLst>
        </pc:spChg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  <pc:spChg chg="add mod">
          <ac:chgData name="Olivier Genoud" userId="e3287607-b312-4221-8c8d-a6943b641987" providerId="ADAL" clId="{9881FC06-5390-4137-8B7F-2650E0458350}" dt="2023-09-28T07:06:08.735" v="84"/>
          <ac:spMkLst>
            <pc:docMk/>
            <pc:sldMk cId="0" sldId="899"/>
            <ac:spMk id="2" creationId="{16A95470-C997-2968-165E-E9EFCD070AC7}"/>
          </ac:spMkLst>
        </pc:spChg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  <pc:spChg chg="add mod">
          <ac:chgData name="Olivier Genoud" userId="e3287607-b312-4221-8c8d-a6943b641987" providerId="ADAL" clId="{9881FC06-5390-4137-8B7F-2650E0458350}" dt="2023-09-28T07:06:10.208" v="85"/>
          <ac:spMkLst>
            <pc:docMk/>
            <pc:sldMk cId="0" sldId="900"/>
            <ac:spMk id="2" creationId="{894ACEA8-B06C-13F9-1D30-82196627BA2F}"/>
          </ac:spMkLst>
        </pc:spChg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  <pc:spChg chg="add mod">
          <ac:chgData name="Olivier Genoud" userId="e3287607-b312-4221-8c8d-a6943b641987" providerId="ADAL" clId="{9881FC06-5390-4137-8B7F-2650E0458350}" dt="2023-09-28T07:05:58.727" v="77"/>
          <ac:spMkLst>
            <pc:docMk/>
            <pc:sldMk cId="3113574571" sldId="901"/>
            <ac:spMk id="2" creationId="{1C1669BB-FA32-7BF2-140B-A3C72D105A10}"/>
          </ac:spMkLst>
        </pc:spChg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  <pc:spChg chg="add mod">
          <ac:chgData name="Olivier Genoud" userId="e3287607-b312-4221-8c8d-a6943b641987" providerId="ADAL" clId="{9881FC06-5390-4137-8B7F-2650E0458350}" dt="2023-09-28T07:08:16.530" v="100"/>
          <ac:spMkLst>
            <pc:docMk/>
            <pc:sldMk cId="0" sldId="902"/>
            <ac:spMk id="2" creationId="{5B4A187C-49D7-6437-C783-EF752CFF510C}"/>
          </ac:spMkLst>
        </pc:spChg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  <pc:spChg chg="add mod">
          <ac:chgData name="Olivier Genoud" userId="e3287607-b312-4221-8c8d-a6943b641987" providerId="ADAL" clId="{9881FC06-5390-4137-8B7F-2650E0458350}" dt="2023-09-28T07:08:18.309" v="101"/>
          <ac:spMkLst>
            <pc:docMk/>
            <pc:sldMk cId="0" sldId="903"/>
            <ac:spMk id="2" creationId="{8C884271-2B96-7689-1CA4-B01E9437FB00}"/>
          </ac:spMkLst>
        </pc:spChg>
        <pc:graphicFrameChg chg="modGraphic">
          <ac:chgData name="Olivier Genoud" userId="e3287607-b312-4221-8c8d-a6943b641987" providerId="ADAL" clId="{9881FC06-5390-4137-8B7F-2650E0458350}" dt="2023-10-23T20:33:51.064" v="125" actId="2057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  <pc:spChg chg="add mod">
          <ac:chgData name="Olivier Genoud" userId="e3287607-b312-4221-8c8d-a6943b641987" providerId="ADAL" clId="{9881FC06-5390-4137-8B7F-2650E0458350}" dt="2023-09-28T07:08:47.888" v="104"/>
          <ac:spMkLst>
            <pc:docMk/>
            <pc:sldMk cId="0" sldId="904"/>
            <ac:spMk id="2" creationId="{8D08112D-2754-0FAA-B625-0DC05D491F2E}"/>
          </ac:spMkLst>
        </pc:spChg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  <pc:spChg chg="add mod">
          <ac:chgData name="Olivier Genoud" userId="e3287607-b312-4221-8c8d-a6943b641987" providerId="ADAL" clId="{9881FC06-5390-4137-8B7F-2650E0458350}" dt="2023-09-28T07:09:45.553" v="109"/>
          <ac:spMkLst>
            <pc:docMk/>
            <pc:sldMk cId="0" sldId="905"/>
            <ac:spMk id="2" creationId="{8B340742-DB92-5FFD-F61A-934ACD964831}"/>
          </ac:spMkLst>
        </pc:spChg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  <pc:spChg chg="add mod">
          <ac:chgData name="Olivier Genoud" userId="e3287607-b312-4221-8c8d-a6943b641987" providerId="ADAL" clId="{9881FC06-5390-4137-8B7F-2650E0458350}" dt="2023-09-28T07:09:47.418" v="110"/>
          <ac:spMkLst>
            <pc:docMk/>
            <pc:sldMk cId="0" sldId="906"/>
            <ac:spMk id="2" creationId="{9B75B94C-F52A-F0EC-A503-83381F6253ED}"/>
          </ac:spMkLst>
        </pc:spChg>
        <pc:graphicFrameChg chg="modGraphic">
          <ac:chgData name="Olivier Genoud" userId="e3287607-b312-4221-8c8d-a6943b641987" providerId="ADAL" clId="{9881FC06-5390-4137-8B7F-2650E0458350}" dt="2023-10-31T07:41:17.225" v="127" actId="13926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  <pc:spChg chg="mod">
          <ac:chgData name="Olivier Genoud" userId="e3287607-b312-4221-8c8d-a6943b641987" providerId="ADAL" clId="{9881FC06-5390-4137-8B7F-2650E0458350}" dt="2023-10-10T15:56:05.312" v="111" actId="1037"/>
          <ac:spMkLst>
            <pc:docMk/>
            <pc:sldMk cId="1474794172" sldId="909"/>
            <ac:spMk id="5" creationId="{4CCF5F94-F85A-4B75-B5EE-FEE92D005330}"/>
          </ac:spMkLst>
        </pc:spChg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881FC06-5390-4137-8B7F-2650E0458350}" dt="2023-09-28T07:05:04.126" v="5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9881FC06-5390-4137-8B7F-2650E0458350}" dt="2023-09-28T07:04:56.727" v="4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723D9847-35F2-4C0A-AE3C-C37855C40831}"/>
    <pc:docChg chg="custSel modSld modMainMaster">
      <pc:chgData name="Olivier Genoud" userId="e3287607-b312-4221-8c8d-a6943b641987" providerId="ADAL" clId="{723D9847-35F2-4C0A-AE3C-C37855C40831}" dt="2024-03-28T14:57:25.154" v="117"/>
      <pc:docMkLst>
        <pc:docMk/>
      </pc:docMkLst>
      <pc:sldChg chg="addSp modSp">
        <pc:chgData name="Olivier Genoud" userId="e3287607-b312-4221-8c8d-a6943b641987" providerId="ADAL" clId="{723D9847-35F2-4C0A-AE3C-C37855C40831}" dt="2024-03-28T14:55:02.658" v="94"/>
        <pc:sldMkLst>
          <pc:docMk/>
          <pc:sldMk cId="0" sldId="324"/>
        </pc:sldMkLst>
        <pc:spChg chg="add mod">
          <ac:chgData name="Olivier Genoud" userId="e3287607-b312-4221-8c8d-a6943b641987" providerId="ADAL" clId="{723D9847-35F2-4C0A-AE3C-C37855C40831}" dt="2024-03-28T14:55:02.658" v="94"/>
          <ac:spMkLst>
            <pc:docMk/>
            <pc:sldMk cId="0" sldId="324"/>
            <ac:spMk id="2" creationId="{DF54C971-AEE5-AA8C-F330-72F0B0209727}"/>
          </ac:spMkLst>
        </pc:spChg>
      </pc:sldChg>
      <pc:sldChg chg="modSp mod">
        <pc:chgData name="Olivier Genoud" userId="e3287607-b312-4221-8c8d-a6943b641987" providerId="ADAL" clId="{723D9847-35F2-4C0A-AE3C-C37855C40831}" dt="2024-03-28T14:52:39.377" v="2" actId="6549"/>
        <pc:sldMkLst>
          <pc:docMk/>
          <pc:sldMk cId="0" sldId="341"/>
        </pc:sldMkLst>
        <pc:spChg chg="mod">
          <ac:chgData name="Olivier Genoud" userId="e3287607-b312-4221-8c8d-a6943b641987" providerId="ADAL" clId="{723D9847-35F2-4C0A-AE3C-C37855C40831}" dt="2024-03-28T14:52:39.377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23D9847-35F2-4C0A-AE3C-C37855C40831}" dt="2024-03-28T14:54:55.908" v="90"/>
        <pc:sldMkLst>
          <pc:docMk/>
          <pc:sldMk cId="0" sldId="808"/>
        </pc:sldMkLst>
        <pc:spChg chg="add mod">
          <ac:chgData name="Olivier Genoud" userId="e3287607-b312-4221-8c8d-a6943b641987" providerId="ADAL" clId="{723D9847-35F2-4C0A-AE3C-C37855C40831}" dt="2024-03-28T14:54:55.908" v="90"/>
          <ac:spMkLst>
            <pc:docMk/>
            <pc:sldMk cId="0" sldId="808"/>
            <ac:spMk id="2" creationId="{A0E5F83A-180D-4A89-E5A3-0FC5EB5FEEE4}"/>
          </ac:spMkLst>
        </pc:spChg>
      </pc:sldChg>
      <pc:sldChg chg="addSp modSp">
        <pc:chgData name="Olivier Genoud" userId="e3287607-b312-4221-8c8d-a6943b641987" providerId="ADAL" clId="{723D9847-35F2-4C0A-AE3C-C37855C40831}" dt="2024-03-28T14:54:54.388" v="89"/>
        <pc:sldMkLst>
          <pc:docMk/>
          <pc:sldMk cId="0" sldId="809"/>
        </pc:sldMkLst>
        <pc:spChg chg="add mod">
          <ac:chgData name="Olivier Genoud" userId="e3287607-b312-4221-8c8d-a6943b641987" providerId="ADAL" clId="{723D9847-35F2-4C0A-AE3C-C37855C40831}" dt="2024-03-28T14:54:54.388" v="89"/>
          <ac:spMkLst>
            <pc:docMk/>
            <pc:sldMk cId="0" sldId="809"/>
            <ac:spMk id="2" creationId="{87E87C41-3430-1418-7D7B-E4F677F273F0}"/>
          </ac:spMkLst>
        </pc:spChg>
      </pc:sldChg>
      <pc:sldChg chg="addSp modSp">
        <pc:chgData name="Olivier Genoud" userId="e3287607-b312-4221-8c8d-a6943b641987" providerId="ADAL" clId="{723D9847-35F2-4C0A-AE3C-C37855C40831}" dt="2024-03-28T14:54:57.186" v="91"/>
        <pc:sldMkLst>
          <pc:docMk/>
          <pc:sldMk cId="0" sldId="810"/>
        </pc:sldMkLst>
        <pc:spChg chg="add mod">
          <ac:chgData name="Olivier Genoud" userId="e3287607-b312-4221-8c8d-a6943b641987" providerId="ADAL" clId="{723D9847-35F2-4C0A-AE3C-C37855C40831}" dt="2024-03-28T14:54:57.186" v="91"/>
          <ac:spMkLst>
            <pc:docMk/>
            <pc:sldMk cId="0" sldId="810"/>
            <ac:spMk id="2" creationId="{CCC50DFA-258E-EF2A-1EF5-57A04A505119}"/>
          </ac:spMkLst>
        </pc:spChg>
      </pc:sldChg>
      <pc:sldChg chg="addSp modSp">
        <pc:chgData name="Olivier Genoud" userId="e3287607-b312-4221-8c8d-a6943b641987" providerId="ADAL" clId="{723D9847-35F2-4C0A-AE3C-C37855C40831}" dt="2024-03-28T14:54:53.300" v="88"/>
        <pc:sldMkLst>
          <pc:docMk/>
          <pc:sldMk cId="0" sldId="811"/>
        </pc:sldMkLst>
        <pc:spChg chg="add mod">
          <ac:chgData name="Olivier Genoud" userId="e3287607-b312-4221-8c8d-a6943b641987" providerId="ADAL" clId="{723D9847-35F2-4C0A-AE3C-C37855C40831}" dt="2024-03-28T14:54:53.300" v="88"/>
          <ac:spMkLst>
            <pc:docMk/>
            <pc:sldMk cId="0" sldId="811"/>
            <ac:spMk id="2" creationId="{102B5BAD-9106-C463-4048-55A16A48095C}"/>
          </ac:spMkLst>
        </pc:spChg>
      </pc:sldChg>
      <pc:sldChg chg="addSp modSp">
        <pc:chgData name="Olivier Genoud" userId="e3287607-b312-4221-8c8d-a6943b641987" providerId="ADAL" clId="{723D9847-35F2-4C0A-AE3C-C37855C40831}" dt="2024-03-28T14:55:07.395" v="96"/>
        <pc:sldMkLst>
          <pc:docMk/>
          <pc:sldMk cId="1867481550" sldId="866"/>
        </pc:sldMkLst>
        <pc:spChg chg="add mod">
          <ac:chgData name="Olivier Genoud" userId="e3287607-b312-4221-8c8d-a6943b641987" providerId="ADAL" clId="{723D9847-35F2-4C0A-AE3C-C37855C40831}" dt="2024-03-28T14:55:07.395" v="96"/>
          <ac:spMkLst>
            <pc:docMk/>
            <pc:sldMk cId="1867481550" sldId="866"/>
            <ac:spMk id="2" creationId="{7CD10F8E-7FE1-D935-BB37-F3B8FC250C7C}"/>
          </ac:spMkLst>
        </pc:spChg>
      </pc:sldChg>
      <pc:sldChg chg="addSp modSp mod">
        <pc:chgData name="Olivier Genoud" userId="e3287607-b312-4221-8c8d-a6943b641987" providerId="ADAL" clId="{723D9847-35F2-4C0A-AE3C-C37855C40831}" dt="2024-03-28T14:54:45.487" v="86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723D9847-35F2-4C0A-AE3C-C37855C40831}" dt="2024-03-28T14:54:45.487" v="86" actId="1076"/>
          <ac:spMkLst>
            <pc:docMk/>
            <pc:sldMk cId="3718173731" sldId="867"/>
            <ac:spMk id="2" creationId="{8E8A95E1-AEDE-3944-EA6D-D798F5E350A2}"/>
          </ac:spMkLst>
        </pc:spChg>
      </pc:sldChg>
      <pc:sldChg chg="addSp modSp mod">
        <pc:chgData name="Olivier Genoud" userId="e3287607-b312-4221-8c8d-a6943b641987" providerId="ADAL" clId="{723D9847-35F2-4C0A-AE3C-C37855C40831}" dt="2024-03-28T14:56:49.825" v="114" actId="207"/>
        <pc:sldMkLst>
          <pc:docMk/>
          <pc:sldMk cId="0" sldId="905"/>
        </pc:sldMkLst>
        <pc:spChg chg="add mod">
          <ac:chgData name="Olivier Genoud" userId="e3287607-b312-4221-8c8d-a6943b641987" providerId="ADAL" clId="{723D9847-35F2-4C0A-AE3C-C37855C40831}" dt="2024-03-28T14:54:59.171" v="92"/>
          <ac:spMkLst>
            <pc:docMk/>
            <pc:sldMk cId="0" sldId="905"/>
            <ac:spMk id="2" creationId="{AE9116A1-776C-9C0E-F6B0-857C48091DD6}"/>
          </ac:spMkLst>
        </pc:spChg>
        <pc:graphicFrameChg chg="modGraphic">
          <ac:chgData name="Olivier Genoud" userId="e3287607-b312-4221-8c8d-a6943b641987" providerId="ADAL" clId="{723D9847-35F2-4C0A-AE3C-C37855C40831}" dt="2024-03-28T14:56:49.825" v="114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723D9847-35F2-4C0A-AE3C-C37855C40831}" dt="2024-03-28T14:57:25.154" v="117"/>
        <pc:sldMkLst>
          <pc:docMk/>
          <pc:sldMk cId="0" sldId="906"/>
        </pc:sldMkLst>
        <pc:spChg chg="add mod">
          <ac:chgData name="Olivier Genoud" userId="e3287607-b312-4221-8c8d-a6943b641987" providerId="ADAL" clId="{723D9847-35F2-4C0A-AE3C-C37855C40831}" dt="2024-03-28T14:56:27.590" v="110" actId="1076"/>
          <ac:spMkLst>
            <pc:docMk/>
            <pc:sldMk cId="0" sldId="906"/>
            <ac:spMk id="2" creationId="{92015124-C85E-66D6-4102-491770FF8FCE}"/>
          </ac:spMkLst>
        </pc:spChg>
        <pc:graphicFrameChg chg="mod modGraphic">
          <ac:chgData name="Olivier Genoud" userId="e3287607-b312-4221-8c8d-a6943b641987" providerId="ADAL" clId="{723D9847-35F2-4C0A-AE3C-C37855C40831}" dt="2024-03-28T14:57:25.154" v="11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modSp">
        <pc:chgData name="Olivier Genoud" userId="e3287607-b312-4221-8c8d-a6943b641987" providerId="ADAL" clId="{723D9847-35F2-4C0A-AE3C-C37855C40831}" dt="2024-03-28T14:55:06.098" v="95"/>
        <pc:sldMkLst>
          <pc:docMk/>
          <pc:sldMk cId="1808939307" sldId="908"/>
        </pc:sldMkLst>
        <pc:spChg chg="add mod">
          <ac:chgData name="Olivier Genoud" userId="e3287607-b312-4221-8c8d-a6943b641987" providerId="ADAL" clId="{723D9847-35F2-4C0A-AE3C-C37855C40831}" dt="2024-03-28T14:55:06.098" v="95"/>
          <ac:spMkLst>
            <pc:docMk/>
            <pc:sldMk cId="1808939307" sldId="908"/>
            <ac:spMk id="2" creationId="{5CA1C07D-737C-3581-6790-423D17E7A780}"/>
          </ac:spMkLst>
        </pc:spChg>
      </pc:sldChg>
      <pc:sldChg chg="addSp modSp">
        <pc:chgData name="Olivier Genoud" userId="e3287607-b312-4221-8c8d-a6943b641987" providerId="ADAL" clId="{723D9847-35F2-4C0A-AE3C-C37855C40831}" dt="2024-03-28T14:54:50.292" v="87"/>
        <pc:sldMkLst>
          <pc:docMk/>
          <pc:sldMk cId="1474794172" sldId="909"/>
        </pc:sldMkLst>
        <pc:spChg chg="add mod">
          <ac:chgData name="Olivier Genoud" userId="e3287607-b312-4221-8c8d-a6943b641987" providerId="ADAL" clId="{723D9847-35F2-4C0A-AE3C-C37855C40831}" dt="2024-03-28T14:54:50.292" v="87"/>
          <ac:spMkLst>
            <pc:docMk/>
            <pc:sldMk cId="1474794172" sldId="909"/>
            <ac:spMk id="2" creationId="{FB6D9848-9C90-B06A-557D-E4AE94B23274}"/>
          </ac:spMkLst>
        </pc:spChg>
      </pc:sldChg>
      <pc:sldMasterChg chg="modSp mod modSldLayout">
        <pc:chgData name="Olivier Genoud" userId="e3287607-b312-4221-8c8d-a6943b641987" providerId="ADAL" clId="{723D9847-35F2-4C0A-AE3C-C37855C40831}" dt="2024-03-28T14:53:43.310" v="6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23D9847-35F2-4C0A-AE3C-C37855C40831}" dt="2024-03-28T14:53:43.310" v="6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23D9847-35F2-4C0A-AE3C-C37855C40831}" dt="2024-03-28T14:53:34.863" v="5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23D9847-35F2-4C0A-AE3C-C37855C40831}" dt="2024-03-28T14:53:34.863" v="5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delSp modSp mod">
        <pc:chgData name="Olivier Genoud" userId="e3287607-b312-4221-8c8d-a6943b641987" providerId="ADAL" clId="{27EF9AC2-93E5-4B0D-B9E5-3E47A73EED4A}" dt="2023-11-10T16:39:19.983" v="394" actId="478"/>
        <pc:sldMkLst>
          <pc:docMk/>
          <pc:sldMk cId="0" sldId="324"/>
        </pc:sldMkLst>
        <pc:spChg chg="del">
          <ac:chgData name="Olivier Genoud" userId="e3287607-b312-4221-8c8d-a6943b641987" providerId="ADAL" clId="{27EF9AC2-93E5-4B0D-B9E5-3E47A73EED4A}" dt="2023-11-10T16:39:19.983" v="394" actId="478"/>
          <ac:spMkLst>
            <pc:docMk/>
            <pc:sldMk cId="0" sldId="324"/>
            <ac:spMk id="2" creationId="{C1A67A0F-E004-837F-3A19-210A9028873A}"/>
          </ac:spMkLst>
        </pc:spChg>
        <pc:spChg chg="mod">
          <ac:chgData name="Olivier Genoud" userId="e3287607-b312-4221-8c8d-a6943b641987" providerId="ADAL" clId="{27EF9AC2-93E5-4B0D-B9E5-3E47A73EED4A}" dt="2023-11-10T16:32:56.357" v="338" actId="113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27EF9AC2-93E5-4B0D-B9E5-3E47A73EED4A}" dt="2023-11-10T07:50:19.034" v="333" actId="6549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  <pc:graphicFrameChg chg="modGraphic">
          <ac:chgData name="Olivier Genoud" userId="e3287607-b312-4221-8c8d-a6943b641987" providerId="ADAL" clId="{27EF9AC2-93E5-4B0D-B9E5-3E47A73EED4A}" dt="2023-11-09T17:06:38.496" v="60" actId="1392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  <pc:graphicFrameChg chg="mod modGraphic">
          <ac:chgData name="Olivier Genoud" userId="e3287607-b312-4221-8c8d-a6943b641987" providerId="ADAL" clId="{27EF9AC2-93E5-4B0D-B9E5-3E47A73EED4A}" dt="2023-11-10T16:33:42.633" v="341" actId="13926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27EF9AC2-93E5-4B0D-B9E5-3E47A73EED4A}" dt="2023-11-10T16:37:53.026" v="392" actId="478"/>
        <pc:sldMkLst>
          <pc:docMk/>
          <pc:sldMk cId="0" sldId="905"/>
        </pc:sldMkLst>
        <pc:spChg chg="del">
          <ac:chgData name="Olivier Genoud" userId="e3287607-b312-4221-8c8d-a6943b641987" providerId="ADAL" clId="{27EF9AC2-93E5-4B0D-B9E5-3E47A73EED4A}" dt="2023-11-10T16:37:53.026" v="392" actId="478"/>
          <ac:spMkLst>
            <pc:docMk/>
            <pc:sldMk cId="0" sldId="905"/>
            <ac:spMk id="2" creationId="{8B340742-DB92-5FFD-F61A-934ACD964831}"/>
          </ac:spMkLst>
        </pc:spChg>
        <pc:graphicFrameChg chg="mod modGraphic">
          <ac:chgData name="Olivier Genoud" userId="e3287607-b312-4221-8c8d-a6943b641987" providerId="ADAL" clId="{27EF9AC2-93E5-4B0D-B9E5-3E47A73EED4A}" dt="2023-11-10T16:37:49.186" v="391" actId="2057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27EF9AC2-93E5-4B0D-B9E5-3E47A73EED4A}" dt="2023-11-10T16:39:14.943" v="393" actId="478"/>
        <pc:sldMkLst>
          <pc:docMk/>
          <pc:sldMk cId="0" sldId="906"/>
        </pc:sldMkLst>
        <pc:spChg chg="del">
          <ac:chgData name="Olivier Genoud" userId="e3287607-b312-4221-8c8d-a6943b641987" providerId="ADAL" clId="{27EF9AC2-93E5-4B0D-B9E5-3E47A73EED4A}" dt="2023-11-10T16:39:14.943" v="393" actId="478"/>
          <ac:spMkLst>
            <pc:docMk/>
            <pc:sldMk cId="0" sldId="906"/>
            <ac:spMk id="2" creationId="{9B75B94C-F52A-F0EC-A503-83381F6253ED}"/>
          </ac:spMkLst>
        </pc:spChg>
        <pc:graphicFrameChg chg="mod modGraphic">
          <ac:chgData name="Olivier Genoud" userId="e3287607-b312-4221-8c8d-a6943b641987" providerId="ADAL" clId="{27EF9AC2-93E5-4B0D-B9E5-3E47A73EED4A}" dt="2023-11-10T16:37:12.961" v="380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70C3B32E-D3E5-4723-BC7D-DF10E155B128}"/>
    <pc:docChg chg="undo redo custSel modSld">
      <pc:chgData name="Olivier Genoud" userId="e3287607-b312-4221-8c8d-a6943b641987" providerId="ADAL" clId="{70C3B32E-D3E5-4723-BC7D-DF10E155B128}" dt="2024-08-18T15:35:08.878" v="1013" actId="13926"/>
      <pc:docMkLst>
        <pc:docMk/>
      </pc:docMkLst>
      <pc:sldChg chg="delSp mod">
        <pc:chgData name="Olivier Genoud" userId="e3287607-b312-4221-8c8d-a6943b641987" providerId="ADAL" clId="{70C3B32E-D3E5-4723-BC7D-DF10E155B128}" dt="2024-08-13T15:48:18.236" v="343" actId="478"/>
        <pc:sldMkLst>
          <pc:docMk/>
          <pc:sldMk cId="0" sldId="321"/>
        </pc:sldMkLst>
        <pc:spChg chg="del">
          <ac:chgData name="Olivier Genoud" userId="e3287607-b312-4221-8c8d-a6943b641987" providerId="ADAL" clId="{70C3B32E-D3E5-4723-BC7D-DF10E155B128}" dt="2024-08-13T15:48:18.236" v="343" actId="478"/>
          <ac:spMkLst>
            <pc:docMk/>
            <pc:sldMk cId="0" sldId="321"/>
            <ac:spMk id="2" creationId="{4839EC2A-91A1-B6AA-7DBC-699A74921C6D}"/>
          </ac:spMkLst>
        </pc:spChg>
      </pc:sldChg>
      <pc:sldChg chg="delSp modSp mod">
        <pc:chgData name="Olivier Genoud" userId="e3287607-b312-4221-8c8d-a6943b641987" providerId="ADAL" clId="{70C3B32E-D3E5-4723-BC7D-DF10E155B128}" dt="2024-08-18T15:32:38.625" v="1012" actId="1036"/>
        <pc:sldMkLst>
          <pc:docMk/>
          <pc:sldMk cId="0" sldId="322"/>
        </pc:sldMkLst>
        <pc:spChg chg="del">
          <ac:chgData name="Olivier Genoud" userId="e3287607-b312-4221-8c8d-a6943b641987" providerId="ADAL" clId="{70C3B32E-D3E5-4723-BC7D-DF10E155B128}" dt="2024-08-18T15:31:55.602" v="989" actId="478"/>
          <ac:spMkLst>
            <pc:docMk/>
            <pc:sldMk cId="0" sldId="322"/>
            <ac:spMk id="2" creationId="{EFB7D8D5-D848-F0A5-CAE1-D3156A896221}"/>
          </ac:spMkLst>
        </pc:spChg>
        <pc:graphicFrameChg chg="mod modGraphic">
          <ac:chgData name="Olivier Genoud" userId="e3287607-b312-4221-8c8d-a6943b641987" providerId="ADAL" clId="{70C3B32E-D3E5-4723-BC7D-DF10E155B128}" dt="2024-08-18T15:32:38.625" v="1012" actId="103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0C3B32E-D3E5-4723-BC7D-DF10E155B128}" dt="2024-08-18T15:35:08.878" v="1013" actId="13926"/>
        <pc:sldMkLst>
          <pc:docMk/>
          <pc:sldMk cId="0" sldId="323"/>
        </pc:sldMkLst>
        <pc:graphicFrameChg chg="mod modGraphic">
          <ac:chgData name="Olivier Genoud" userId="e3287607-b312-4221-8c8d-a6943b641987" providerId="ADAL" clId="{70C3B32E-D3E5-4723-BC7D-DF10E155B128}" dt="2024-08-18T15:35:08.878" v="1013" actId="13926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8T15:29:17.564" v="987" actId="13926"/>
        <pc:sldMkLst>
          <pc:docMk/>
          <pc:sldMk cId="0" sldId="324"/>
        </pc:sldMkLst>
        <pc:spChg chg="del">
          <ac:chgData name="Olivier Genoud" userId="e3287607-b312-4221-8c8d-a6943b641987" providerId="ADAL" clId="{70C3B32E-D3E5-4723-BC7D-DF10E155B128}" dt="2024-08-18T15:29:14.013" v="986" actId="478"/>
          <ac:spMkLst>
            <pc:docMk/>
            <pc:sldMk cId="0" sldId="324"/>
            <ac:spMk id="2" creationId="{07357278-9A4C-82C3-B1DF-66D5939F4DFD}"/>
          </ac:spMkLst>
        </pc:spChg>
        <pc:spChg chg="mod">
          <ac:chgData name="Olivier Genoud" userId="e3287607-b312-4221-8c8d-a6943b641987" providerId="ADAL" clId="{70C3B32E-D3E5-4723-BC7D-DF10E155B128}" dt="2024-08-18T15:29:17.564" v="987" actId="13926"/>
          <ac:spMkLst>
            <pc:docMk/>
            <pc:sldMk cId="0" sldId="324"/>
            <ac:spMk id="30723" creationId="{14D8DDB8-47B2-498A-955D-6594BFFF6A1F}"/>
          </ac:spMkLst>
        </pc:spChg>
      </pc:sldChg>
      <pc:sldChg chg="delSp modSp mod">
        <pc:chgData name="Olivier Genoud" userId="e3287607-b312-4221-8c8d-a6943b641987" providerId="ADAL" clId="{70C3B32E-D3E5-4723-BC7D-DF10E155B128}" dt="2024-08-13T14:54:10.368" v="249" actId="478"/>
        <pc:sldMkLst>
          <pc:docMk/>
          <pc:sldMk cId="0" sldId="808"/>
        </pc:sldMkLst>
        <pc:spChg chg="del">
          <ac:chgData name="Olivier Genoud" userId="e3287607-b312-4221-8c8d-a6943b641987" providerId="ADAL" clId="{70C3B32E-D3E5-4723-BC7D-DF10E155B128}" dt="2024-08-13T14:54:10.368" v="249" actId="478"/>
          <ac:spMkLst>
            <pc:docMk/>
            <pc:sldMk cId="0" sldId="808"/>
            <ac:spMk id="2" creationId="{94315931-3605-3041-A164-831412BAB77E}"/>
          </ac:spMkLst>
        </pc:spChg>
        <pc:spChg chg="mod">
          <ac:chgData name="Olivier Genoud" userId="e3287607-b312-4221-8c8d-a6943b641987" providerId="ADAL" clId="{70C3B32E-D3E5-4723-BC7D-DF10E155B128}" dt="2024-08-13T14:27:04.430" v="173" actId="6549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70C3B32E-D3E5-4723-BC7D-DF10E155B128}" dt="2024-08-13T14:54:06.207" v="248" actId="6549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8T15:27:42.863" v="974" actId="403"/>
        <pc:sldMkLst>
          <pc:docMk/>
          <pc:sldMk cId="0" sldId="809"/>
        </pc:sldMkLst>
        <pc:spChg chg="del">
          <ac:chgData name="Olivier Genoud" userId="e3287607-b312-4221-8c8d-a6943b641987" providerId="ADAL" clId="{70C3B32E-D3E5-4723-BC7D-DF10E155B128}" dt="2024-08-13T14:50:17.775" v="235" actId="478"/>
          <ac:spMkLst>
            <pc:docMk/>
            <pc:sldMk cId="0" sldId="809"/>
            <ac:spMk id="2" creationId="{FD51D3B1-B56F-4055-E08D-1178E01B585F}"/>
          </ac:spMkLst>
        </pc:spChg>
        <pc:spChg chg="mod">
          <ac:chgData name="Olivier Genoud" userId="e3287607-b312-4221-8c8d-a6943b641987" providerId="ADAL" clId="{70C3B32E-D3E5-4723-BC7D-DF10E155B128}" dt="2024-08-13T14:26:52.682" v="157" actId="654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70C3B32E-D3E5-4723-BC7D-DF10E155B128}" dt="2024-08-18T15:27:42.863" v="974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8T15:28:36.554" v="983" actId="14734"/>
        <pc:sldMkLst>
          <pc:docMk/>
          <pc:sldMk cId="0" sldId="810"/>
        </pc:sldMkLst>
        <pc:spChg chg="del">
          <ac:chgData name="Olivier Genoud" userId="e3287607-b312-4221-8c8d-a6943b641987" providerId="ADAL" clId="{70C3B32E-D3E5-4723-BC7D-DF10E155B128}" dt="2024-08-13T15:19:37.472" v="333" actId="478"/>
          <ac:spMkLst>
            <pc:docMk/>
            <pc:sldMk cId="0" sldId="810"/>
            <ac:spMk id="2" creationId="{CF85BD83-3F6D-CACD-E1BB-5EB75832C992}"/>
          </ac:spMkLst>
        </pc:spChg>
        <pc:spChg chg="mod">
          <ac:chgData name="Olivier Genoud" userId="e3287607-b312-4221-8c8d-a6943b641987" providerId="ADAL" clId="{70C3B32E-D3E5-4723-BC7D-DF10E155B128}" dt="2024-08-13T14:27:17.277" v="189" actId="6549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70C3B32E-D3E5-4723-BC7D-DF10E155B128}" dt="2024-08-13T15:13:00.783" v="267" actId="6549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70C3B32E-D3E5-4723-BC7D-DF10E155B128}" dt="2024-08-18T15:28:36.554" v="983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3T15:03:11.403" v="262"/>
        <pc:sldMkLst>
          <pc:docMk/>
          <pc:sldMk cId="0" sldId="811"/>
        </pc:sldMkLst>
        <pc:spChg chg="del">
          <ac:chgData name="Olivier Genoud" userId="e3287607-b312-4221-8c8d-a6943b641987" providerId="ADAL" clId="{70C3B32E-D3E5-4723-BC7D-DF10E155B128}" dt="2024-08-13T14:44:34.161" v="233" actId="478"/>
          <ac:spMkLst>
            <pc:docMk/>
            <pc:sldMk cId="0" sldId="811"/>
            <ac:spMk id="2" creationId="{E0CF6F85-C601-298F-6A49-C000E5E1EE19}"/>
          </ac:spMkLst>
        </pc:spChg>
        <pc:spChg chg="mod">
          <ac:chgData name="Olivier Genoud" userId="e3287607-b312-4221-8c8d-a6943b641987" providerId="ADAL" clId="{70C3B32E-D3E5-4723-BC7D-DF10E155B128}" dt="2024-08-13T14:26:42.330" v="141" actId="6549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70C3B32E-D3E5-4723-BC7D-DF10E155B128}" dt="2024-08-13T15:03:11.403" v="262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8T15:25:41.357" v="972" actId="403"/>
        <pc:sldMkLst>
          <pc:docMk/>
          <pc:sldMk cId="781762355" sldId="887"/>
        </pc:sldMkLst>
        <pc:spChg chg="del">
          <ac:chgData name="Olivier Genoud" userId="e3287607-b312-4221-8c8d-a6943b641987" providerId="ADAL" clId="{70C3B32E-D3E5-4723-BC7D-DF10E155B128}" dt="2024-08-13T15:21:02.259" v="334" actId="478"/>
          <ac:spMkLst>
            <pc:docMk/>
            <pc:sldMk cId="781762355" sldId="887"/>
            <ac:spMk id="2" creationId="{AC4708EB-79E4-D39C-002F-19B60AFDC135}"/>
          </ac:spMkLst>
        </pc:spChg>
        <pc:spChg chg="mod">
          <ac:chgData name="Olivier Genoud" userId="e3287607-b312-4221-8c8d-a6943b641987" providerId="ADAL" clId="{70C3B32E-D3E5-4723-BC7D-DF10E155B128}" dt="2024-08-13T14:24:50.970" v="123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70C3B32E-D3E5-4723-BC7D-DF10E155B128}" dt="2024-08-18T15:25:41.357" v="972" actId="403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addSp delSp modSp mod">
        <pc:chgData name="Olivier Genoud" userId="e3287607-b312-4221-8c8d-a6943b641987" providerId="ADAL" clId="{70C3B32E-D3E5-4723-BC7D-DF10E155B128}" dt="2024-08-18T15:29:06.654" v="984" actId="478"/>
        <pc:sldMkLst>
          <pc:docMk/>
          <pc:sldMk cId="0" sldId="905"/>
        </pc:sldMkLst>
        <pc:spChg chg="del">
          <ac:chgData name="Olivier Genoud" userId="e3287607-b312-4221-8c8d-a6943b641987" providerId="ADAL" clId="{70C3B32E-D3E5-4723-BC7D-DF10E155B128}" dt="2024-08-13T15:25:09.954" v="335" actId="478"/>
          <ac:spMkLst>
            <pc:docMk/>
            <pc:sldMk cId="0" sldId="905"/>
            <ac:spMk id="2" creationId="{731C03B4-F867-F04E-0737-22C61CBFDFDB}"/>
          </ac:spMkLst>
        </pc:spChg>
        <pc:spChg chg="add del mod">
          <ac:chgData name="Olivier Genoud" userId="e3287607-b312-4221-8c8d-a6943b641987" providerId="ADAL" clId="{70C3B32E-D3E5-4723-BC7D-DF10E155B128}" dt="2024-08-18T15:29:06.654" v="984" actId="478"/>
          <ac:spMkLst>
            <pc:docMk/>
            <pc:sldMk cId="0" sldId="905"/>
            <ac:spMk id="3" creationId="{70475DEF-F45F-1788-C37A-ACC64C751EC1}"/>
          </ac:spMkLst>
        </pc:spChg>
        <pc:graphicFrameChg chg="mod modGraphic">
          <ac:chgData name="Olivier Genoud" userId="e3287607-b312-4221-8c8d-a6943b641987" providerId="ADAL" clId="{70C3B32E-D3E5-4723-BC7D-DF10E155B128}" dt="2024-08-16T08:59:13.362" v="876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8T15:29:10.051" v="985" actId="478"/>
        <pc:sldMkLst>
          <pc:docMk/>
          <pc:sldMk cId="0" sldId="906"/>
        </pc:sldMkLst>
        <pc:spChg chg="del">
          <ac:chgData name="Olivier Genoud" userId="e3287607-b312-4221-8c8d-a6943b641987" providerId="ADAL" clId="{70C3B32E-D3E5-4723-BC7D-DF10E155B128}" dt="2024-08-18T15:29:10.051" v="985" actId="478"/>
          <ac:spMkLst>
            <pc:docMk/>
            <pc:sldMk cId="0" sldId="906"/>
            <ac:spMk id="2" creationId="{EFF8EDFB-FD37-63BF-84BF-12EE037E59FB}"/>
          </ac:spMkLst>
        </pc:spChg>
        <pc:graphicFrameChg chg="modGraphic">
          <ac:chgData name="Olivier Genoud" userId="e3287607-b312-4221-8c8d-a6943b641987" providerId="ADAL" clId="{70C3B32E-D3E5-4723-BC7D-DF10E155B128}" dt="2024-08-14T14:13:44.363" v="622" actId="113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70C3B32E-D3E5-4723-BC7D-DF10E155B128}" dt="2024-08-14T15:14:32.010" v="746" actId="1035"/>
        <pc:sldMkLst>
          <pc:docMk/>
          <pc:sldMk cId="1808939307" sldId="908"/>
        </pc:sldMkLst>
        <pc:spChg chg="del">
          <ac:chgData name="Olivier Genoud" userId="e3287607-b312-4221-8c8d-a6943b641987" providerId="ADAL" clId="{70C3B32E-D3E5-4723-BC7D-DF10E155B128}" dt="2024-08-14T15:14:21.517" v="739" actId="478"/>
          <ac:spMkLst>
            <pc:docMk/>
            <pc:sldMk cId="1808939307" sldId="908"/>
            <ac:spMk id="2" creationId="{6A9A5D73-ED41-B560-8C05-EB503BC9353E}"/>
          </ac:spMkLst>
        </pc:spChg>
        <pc:spChg chg="mod">
          <ac:chgData name="Olivier Genoud" userId="e3287607-b312-4221-8c8d-a6943b641987" providerId="ADAL" clId="{70C3B32E-D3E5-4723-BC7D-DF10E155B128}" dt="2024-08-14T15:14:32.010" v="746" actId="1035"/>
          <ac:spMkLst>
            <pc:docMk/>
            <pc:sldMk cId="1808939307" sldId="908"/>
            <ac:spMk id="32771" creationId="{9FCE62D6-5764-49BE-B43B-28DD76F27181}"/>
          </ac:spMkLst>
        </pc:spChg>
      </pc:sldChg>
      <pc:sldChg chg="modSp mod">
        <pc:chgData name="Olivier Genoud" userId="e3287607-b312-4221-8c8d-a6943b641987" providerId="ADAL" clId="{70C3B32E-D3E5-4723-BC7D-DF10E155B128}" dt="2024-08-13T11:39:24.097" v="106" actId="20577"/>
        <pc:sldMkLst>
          <pc:docMk/>
          <pc:sldMk cId="1474794172" sldId="909"/>
        </pc:sldMkLst>
        <pc:spChg chg="mod">
          <ac:chgData name="Olivier Genoud" userId="e3287607-b312-4221-8c8d-a6943b641987" providerId="ADAL" clId="{70C3B32E-D3E5-4723-BC7D-DF10E155B128}" dt="2024-08-13T11:39:24.097" v="106" actId="20577"/>
          <ac:spMkLst>
            <pc:docMk/>
            <pc:sldMk cId="1474794172" sldId="909"/>
            <ac:spMk id="8195" creationId="{4AA9321B-D67F-4928-ABEC-C22F5EFB5B30}"/>
          </ac:spMkLst>
        </pc:spChg>
      </pc:sldChg>
      <pc:sldChg chg="modSp mod">
        <pc:chgData name="Olivier Genoud" userId="e3287607-b312-4221-8c8d-a6943b641987" providerId="ADAL" clId="{70C3B32E-D3E5-4723-BC7D-DF10E155B128}" dt="2024-08-16T09:47:00.144" v="965" actId="207"/>
        <pc:sldMkLst>
          <pc:docMk/>
          <pc:sldMk cId="0" sldId="910"/>
        </pc:sldMkLst>
        <pc:spChg chg="mod">
          <ac:chgData name="Olivier Genoud" userId="e3287607-b312-4221-8c8d-a6943b641987" providerId="ADAL" clId="{70C3B32E-D3E5-4723-BC7D-DF10E155B128}" dt="2024-08-16T09:45:22.725" v="943" actId="6549"/>
          <ac:spMkLst>
            <pc:docMk/>
            <pc:sldMk cId="0" sldId="910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70C3B32E-D3E5-4723-BC7D-DF10E155B128}" dt="2024-08-16T09:47:00.144" v="965" actId="207"/>
          <ac:graphicFrameMkLst>
            <pc:docMk/>
            <pc:sldMk cId="0" sldId="910"/>
            <ac:graphicFrameMk id="6" creationId="{39EF35DE-51FD-49FE-8CC9-80BA75B1483B}"/>
          </ac:graphicFrameMkLst>
        </pc:graphicFrameChg>
      </pc:sld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5C4AF7F9-82E8-4429-818F-B1317B3D1D63}"/>
    <pc:docChg chg="delSld modMainMaster">
      <pc:chgData name="Olivier Genoud" userId="e3287607-b312-4221-8c8d-a6943b641987" providerId="ADAL" clId="{5C4AF7F9-82E8-4429-818F-B1317B3D1D63}" dt="2024-02-12T14:11:09.130" v="8" actId="6549"/>
      <pc:docMkLst>
        <pc:docMk/>
      </pc:docMkLst>
      <pc:sldChg chg="del">
        <pc:chgData name="Olivier Genoud" userId="e3287607-b312-4221-8c8d-a6943b641987" providerId="ADAL" clId="{5C4AF7F9-82E8-4429-818F-B1317B3D1D63}" dt="2024-02-12T10:45:24.742" v="0" actId="47"/>
        <pc:sldMkLst>
          <pc:docMk/>
          <pc:sldMk cId="1352056233" sldId="910"/>
        </pc:sldMkLst>
      </pc:sldChg>
      <pc:sldMasterChg chg="modSp mod">
        <pc:chgData name="Olivier Genoud" userId="e3287607-b312-4221-8c8d-a6943b641987" providerId="ADAL" clId="{5C4AF7F9-82E8-4429-818F-B1317B3D1D63}" dt="2024-02-12T14:11:09.130" v="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C4AF7F9-82E8-4429-818F-B1317B3D1D63}" dt="2024-02-12T14:11:09.130" v="8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D66CF1C3-E2C3-4BFA-972B-9DF8300BAC95}"/>
    <pc:docChg chg="custSel delSld modSld modMainMaster">
      <pc:chgData name="Olivier Genoud" userId="e3287607-b312-4221-8c8d-a6943b641987" providerId="ADAL" clId="{D66CF1C3-E2C3-4BFA-972B-9DF8300BAC95}" dt="2024-03-14T20:19:34.880" v="112" actId="207"/>
      <pc:docMkLst>
        <pc:docMk/>
      </pc:docMkLst>
      <pc:sldChg chg="modSp mod">
        <pc:chgData name="Olivier Genoud" userId="e3287607-b312-4221-8c8d-a6943b641987" providerId="ADAL" clId="{D66CF1C3-E2C3-4BFA-972B-9DF8300BAC95}" dt="2024-03-14T20:19:34.880" v="112" actId="207"/>
        <pc:sldMkLst>
          <pc:docMk/>
          <pc:sldMk cId="0" sldId="324"/>
        </pc:sldMkLst>
        <pc:spChg chg="mod">
          <ac:chgData name="Olivier Genoud" userId="e3287607-b312-4221-8c8d-a6943b641987" providerId="ADAL" clId="{D66CF1C3-E2C3-4BFA-972B-9DF8300BAC95}" dt="2024-03-14T20:19:34.880" v="112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66CF1C3-E2C3-4BFA-972B-9DF8300BAC95}" dt="2024-03-14T15:29:40.917" v="62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">
        <pc:chgData name="Olivier Genoud" userId="e3287607-b312-4221-8c8d-a6943b641987" providerId="ADAL" clId="{D66CF1C3-E2C3-4BFA-972B-9DF8300BAC95}" dt="2024-03-09T20:58:39.685" v="61" actId="1035"/>
        <pc:sldMkLst>
          <pc:docMk/>
          <pc:sldMk cId="3718173731" sldId="867"/>
        </pc:sldMkLst>
        <pc:spChg chg="mod">
          <ac:chgData name="Olivier Genoud" userId="e3287607-b312-4221-8c8d-a6943b641987" providerId="ADAL" clId="{D66CF1C3-E2C3-4BFA-972B-9DF8300BAC95}" dt="2024-03-09T20:58:39.685" v="61" actId="1035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D66CF1C3-E2C3-4BFA-972B-9DF8300BAC95}" dt="2024-03-14T17:52:59.988" v="105" actId="6549"/>
        <pc:sldMkLst>
          <pc:docMk/>
          <pc:sldMk cId="0" sldId="905"/>
        </pc:sldMkLst>
        <pc:graphicFrameChg chg="modGraphic">
          <ac:chgData name="Olivier Genoud" userId="e3287607-b312-4221-8c8d-a6943b641987" providerId="ADAL" clId="{D66CF1C3-E2C3-4BFA-972B-9DF8300BAC95}" dt="2024-03-14T17:52:59.988" v="105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D66CF1C3-E2C3-4BFA-972B-9DF8300BAC95}" dt="2024-03-14T20:19:15.396" v="111" actId="6549"/>
        <pc:sldMkLst>
          <pc:docMk/>
          <pc:sldMk cId="0" sldId="906"/>
        </pc:sldMkLst>
        <pc:graphicFrameChg chg="modGraphic">
          <ac:chgData name="Olivier Genoud" userId="e3287607-b312-4221-8c8d-a6943b641987" providerId="ADAL" clId="{D66CF1C3-E2C3-4BFA-972B-9DF8300BAC95}" dt="2024-03-14T20:19:15.396" v="111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D66CF1C3-E2C3-4BFA-972B-9DF8300BAC95}" dt="2024-03-08T09:29:33.974" v="59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D66CF1C3-E2C3-4BFA-972B-9DF8300BAC95}" dt="2024-03-08T09:08:46.033" v="5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66CF1C3-E2C3-4BFA-972B-9DF8300BAC95}" dt="2024-03-08T09:08:46.033" v="5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66CF1C3-E2C3-4BFA-972B-9DF8300BAC95}" dt="2024-03-08T09:08:36.284" v="52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66CF1C3-E2C3-4BFA-972B-9DF8300BAC95}" dt="2024-03-08T09:08:36.284" v="52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45644058-7C03-432C-8502-3BAF374BC1ED}"/>
    <pc:docChg chg="modMainMaster">
      <pc:chgData name="Olivier Genoud" userId="e3287607-b312-4221-8c8d-a6943b641987" providerId="ADAL" clId="{45644058-7C03-432C-8502-3BAF374BC1ED}" dt="2023-11-17T18:58:12.755" v="5" actId="6549"/>
      <pc:docMkLst>
        <pc:docMk/>
      </pc:docMkLst>
      <pc:sldMasterChg chg="modSp mod">
        <pc:chgData name="Olivier Genoud" userId="e3287607-b312-4221-8c8d-a6943b641987" providerId="ADAL" clId="{45644058-7C03-432C-8502-3BAF374BC1ED}" dt="2023-11-17T18:58:12.755" v="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5644058-7C03-432C-8502-3BAF374BC1ED}" dt="2023-11-17T18:58:12.755" v="5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modSp mod">
        <pc:chgData name="Olivier Genoud" userId="e3287607-b312-4221-8c8d-a6943b641987" providerId="ADAL" clId="{F6E97324-4B54-40B1-B3C3-EBAC536422AC}" dt="2023-08-20T09:00:22.545" v="1407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F6E97324-4B54-40B1-B3C3-EBAC536422AC}" dt="2023-08-20T09:00:22.545" v="1407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41:37.130" v="1333" actId="6549"/>
        <pc:sldMkLst>
          <pc:docMk/>
          <pc:sldMk cId="0" sldId="323"/>
        </pc:sldMkLst>
        <pc:graphicFrameChg chg="mod modGraphic">
          <ac:chgData name="Olivier Genoud" userId="e3287607-b312-4221-8c8d-a6943b641987" providerId="ADAL" clId="{F6E97324-4B54-40B1-B3C3-EBAC536422AC}" dt="2023-08-20T08:41:37.130" v="1333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9:00:29.699" v="1409" actId="6549"/>
        <pc:sldMkLst>
          <pc:docMk/>
          <pc:sldMk cId="0" sldId="324"/>
        </pc:sldMkLst>
        <pc:spChg chg="mod">
          <ac:chgData name="Olivier Genoud" userId="e3287607-b312-4221-8c8d-a6943b641987" providerId="ADAL" clId="{F6E97324-4B54-40B1-B3C3-EBAC536422AC}" dt="2023-08-20T09:00:29.699" v="1409" actId="6549"/>
          <ac:spMkLst>
            <pc:docMk/>
            <pc:sldMk cId="0" sldId="324"/>
            <ac:spMk id="30723" creationId="{14D8DDB8-47B2-498A-955D-6594BFFF6A1F}"/>
          </ac:spMkLst>
        </pc:spChg>
      </pc:sldChg>
      <pc:sldChg chg="delSp modSp mod">
        <pc:chgData name="Olivier Genoud" userId="e3287607-b312-4221-8c8d-a6943b641987" providerId="ADAL" clId="{F6E97324-4B54-40B1-B3C3-EBAC536422AC}" dt="2023-08-17T15:00:56.278" v="1001" actId="14734"/>
        <pc:sldMkLst>
          <pc:docMk/>
          <pc:sldMk cId="0" sldId="808"/>
        </pc:sldMkLst>
        <pc:spChg chg="del">
          <ac:chgData name="Olivier Genoud" userId="e3287607-b312-4221-8c8d-a6943b641987" providerId="ADAL" clId="{F6E97324-4B54-40B1-B3C3-EBAC536422AC}" dt="2023-08-16T08:28:54.886" v="634" actId="478"/>
          <ac:spMkLst>
            <pc:docMk/>
            <pc:sldMk cId="0" sldId="808"/>
            <ac:spMk id="2" creationId="{1F0064CB-53CC-DCB7-4436-482AF74B4061}"/>
          </ac:spMkLst>
        </pc:spChg>
        <pc:graphicFrameChg chg="mod modGraphic">
          <ac:chgData name="Olivier Genoud" userId="e3287607-b312-4221-8c8d-a6943b641987" providerId="ADAL" clId="{F6E97324-4B54-40B1-B3C3-EBAC536422AC}" dt="2023-08-17T15:00:56.278" v="1001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9:03:15.423" v="845" actId="403"/>
        <pc:sldMkLst>
          <pc:docMk/>
          <pc:sldMk cId="0" sldId="809"/>
        </pc:sldMkLst>
        <pc:spChg chg="del">
          <ac:chgData name="Olivier Genoud" userId="e3287607-b312-4221-8c8d-a6943b641987" providerId="ADAL" clId="{F6E97324-4B54-40B1-B3C3-EBAC536422AC}" dt="2023-08-16T08:27:00.886" v="591" actId="478"/>
          <ac:spMkLst>
            <pc:docMk/>
            <pc:sldMk cId="0" sldId="809"/>
            <ac:spMk id="2" creationId="{2E3B883B-2DA8-7C02-E961-EF4754F32C7F}"/>
          </ac:spMkLst>
        </pc:spChg>
        <pc:graphicFrameChg chg="mod modGraphic">
          <ac:chgData name="Olivier Genoud" userId="e3287607-b312-4221-8c8d-a6943b641987" providerId="ADAL" clId="{F6E97324-4B54-40B1-B3C3-EBAC536422AC}" dt="2023-08-16T09:03:15.423" v="845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7T14:45:03.603" v="978" actId="20577"/>
        <pc:sldMkLst>
          <pc:docMk/>
          <pc:sldMk cId="0" sldId="810"/>
        </pc:sldMkLst>
        <pc:spChg chg="del">
          <ac:chgData name="Olivier Genoud" userId="e3287607-b312-4221-8c8d-a6943b641987" providerId="ADAL" clId="{F6E97324-4B54-40B1-B3C3-EBAC536422AC}" dt="2023-08-16T08:58:14.474" v="830" actId="478"/>
          <ac:spMkLst>
            <pc:docMk/>
            <pc:sldMk cId="0" sldId="810"/>
            <ac:spMk id="2" creationId="{B198B479-E133-1B11-1E52-F5C8D6F53340}"/>
          </ac:spMkLst>
        </pc:spChg>
        <pc:graphicFrameChg chg="mod modGraphic">
          <ac:chgData name="Olivier Genoud" userId="e3287607-b312-4221-8c8d-a6943b641987" providerId="ADAL" clId="{F6E97324-4B54-40B1-B3C3-EBAC536422AC}" dt="2023-08-17T14:45:03.603" v="978" actId="20577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F6E97324-4B54-40B1-B3C3-EBAC536422AC}" dt="2023-08-16T08:47:16.511" v="809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8:51:02.610" v="829" actId="6549"/>
        <pc:sldMkLst>
          <pc:docMk/>
          <pc:sldMk cId="0" sldId="811"/>
        </pc:sldMkLst>
        <pc:spChg chg="del">
          <ac:chgData name="Olivier Genoud" userId="e3287607-b312-4221-8c8d-a6943b641987" providerId="ADAL" clId="{F6E97324-4B54-40B1-B3C3-EBAC536422AC}" dt="2023-08-16T08:13:56.573" v="538" actId="478"/>
          <ac:spMkLst>
            <pc:docMk/>
            <pc:sldMk cId="0" sldId="811"/>
            <ac:spMk id="2" creationId="{FBFD9F4F-4C1D-A75E-5530-C738D31BE2FE}"/>
          </ac:spMkLst>
        </pc:spChg>
        <pc:graphicFrameChg chg="mod modGraphic">
          <ac:chgData name="Olivier Genoud" userId="e3287607-b312-4221-8c8d-a6943b641987" providerId="ADAL" clId="{F6E97324-4B54-40B1-B3C3-EBAC536422AC}" dt="2023-08-16T08:51:02.610" v="829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F6E97324-4B54-40B1-B3C3-EBAC536422AC}" dt="2023-08-15T13:40:49.560" v="0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F6E97324-4B54-40B1-B3C3-EBAC536422AC}" dt="2023-08-16T07:36:14.698" v="458" actId="478"/>
        <pc:sldMkLst>
          <pc:docMk/>
          <pc:sldMk cId="3718173731" sldId="867"/>
        </pc:sldMkLst>
        <pc:spChg chg="del">
          <ac:chgData name="Olivier Genoud" userId="e3287607-b312-4221-8c8d-a6943b641987" providerId="ADAL" clId="{F6E97324-4B54-40B1-B3C3-EBAC536422AC}" dt="2023-08-16T07:36:14.698" v="458" actId="478"/>
          <ac:spMkLst>
            <pc:docMk/>
            <pc:sldMk cId="3718173731" sldId="867"/>
            <ac:spMk id="2" creationId="{06DC0399-8B36-0A93-7050-CA2C89F24B06}"/>
          </ac:spMkLst>
        </pc:spChg>
        <pc:spChg chg="mod">
          <ac:chgData name="Olivier Genoud" userId="e3287607-b312-4221-8c8d-a6943b641987" providerId="ADAL" clId="{F6E97324-4B54-40B1-B3C3-EBAC536422AC}" dt="2023-08-16T07:36:07.293" v="457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add del mod">
        <pc:chgData name="Olivier Genoud" userId="e3287607-b312-4221-8c8d-a6943b641987" providerId="ADAL" clId="{F6E97324-4B54-40B1-B3C3-EBAC536422AC}" dt="2023-08-17T16:17:47.715" v="1002" actId="403"/>
        <pc:sldMkLst>
          <pc:docMk/>
          <pc:sldMk cId="781762355" sldId="887"/>
        </pc:sldMkLst>
        <pc:spChg chg="del">
          <ac:chgData name="Olivier Genoud" userId="e3287607-b312-4221-8c8d-a6943b641987" providerId="ADAL" clId="{F6E97324-4B54-40B1-B3C3-EBAC536422AC}" dt="2023-08-17T14:59:51.331" v="995" actId="478"/>
          <ac:spMkLst>
            <pc:docMk/>
            <pc:sldMk cId="781762355" sldId="887"/>
            <ac:spMk id="2" creationId="{E41B79EF-97A6-C0CB-F275-DFCA81B7074D}"/>
          </ac:spMkLst>
        </pc:spChg>
        <pc:graphicFrameChg chg="mod modGraphic">
          <ac:chgData name="Olivier Genoud" userId="e3287607-b312-4221-8c8d-a6943b641987" providerId="ADAL" clId="{F6E97324-4B54-40B1-B3C3-EBAC536422AC}" dt="2023-08-17T16:17:47.715" v="1002" actId="403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  <pc:graphicFrameChg chg="mod modGraphic">
          <ac:chgData name="Olivier Genoud" userId="e3287607-b312-4221-8c8d-a6943b641987" providerId="ADAL" clId="{F6E97324-4B54-40B1-B3C3-EBAC536422AC}" dt="2023-08-19T20:01:26.150" v="1102" actId="13926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  <pc:graphicFrameChg chg="mod modGraphic">
          <ac:chgData name="Olivier Genoud" userId="e3287607-b312-4221-8c8d-a6943b641987" providerId="ADAL" clId="{F6E97324-4B54-40B1-B3C3-EBAC536422AC}" dt="2023-08-20T08:56:12.787" v="1393" actId="6549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  <pc:spChg chg="del">
          <ac:chgData name="Olivier Genoud" userId="e3287607-b312-4221-8c8d-a6943b641987" providerId="ADAL" clId="{F6E97324-4B54-40B1-B3C3-EBAC536422AC}" dt="2023-08-16T07:37:40.472" v="489" actId="478"/>
          <ac:spMkLst>
            <pc:docMk/>
            <pc:sldMk cId="3113574571" sldId="901"/>
            <ac:spMk id="2" creationId="{4914F6FF-6086-B347-7700-220243BE3D13}"/>
          </ac:spMkLst>
        </pc:spChg>
        <pc:spChg chg="mod">
          <ac:chgData name="Olivier Genoud" userId="e3287607-b312-4221-8c8d-a6943b641987" providerId="ADAL" clId="{F6E97324-4B54-40B1-B3C3-EBAC536422AC}" dt="2023-08-16T07:37:18.446" v="48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  <pc:spChg chg="add mod">
          <ac:chgData name="Olivier Genoud" userId="e3287607-b312-4221-8c8d-a6943b641987" providerId="ADAL" clId="{7745F5C3-5DF5-4FCF-9F2B-8AB38E2DD76F}" dt="2022-09-30T14:00:09.147" v="73"/>
          <ac:spMkLst>
            <pc:docMk/>
            <pc:sldMk cId="0" sldId="304"/>
            <ac:spMk id="2" creationId="{AF500C6D-0E60-A548-D9FA-CB8002626F2C}"/>
          </ac:spMkLst>
        </pc:spChg>
        <pc:spChg chg="mod">
          <ac:chgData name="Olivier Genoud" userId="e3287607-b312-4221-8c8d-a6943b641987" providerId="ADAL" clId="{7745F5C3-5DF5-4FCF-9F2B-8AB38E2DD76F}" dt="2022-10-02T13:00:44.348" v="646" actId="20577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3:04:49.733" v="684" actId="20577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2T13:00:41.854" v="643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  <pc:spChg chg="add mod">
          <ac:chgData name="Olivier Genoud" userId="e3287607-b312-4221-8c8d-a6943b641987" providerId="ADAL" clId="{7745F5C3-5DF5-4FCF-9F2B-8AB38E2DD76F}" dt="2022-09-30T14:00:28.077" v="81"/>
          <ac:spMkLst>
            <pc:docMk/>
            <pc:sldMk cId="0" sldId="321"/>
            <ac:spMk id="2" creationId="{4BBF56EB-F01A-E799-179A-7E5C800C49F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  <pc:spChg chg="add mod">
          <ac:chgData name="Olivier Genoud" userId="e3287607-b312-4221-8c8d-a6943b641987" providerId="ADAL" clId="{7745F5C3-5DF5-4FCF-9F2B-8AB38E2DD76F}" dt="2022-09-30T14:00:29.866" v="82"/>
          <ac:spMkLst>
            <pc:docMk/>
            <pc:sldMk cId="0" sldId="322"/>
            <ac:spMk id="2" creationId="{3F51D69C-AE31-F4B6-E39E-F4855EFB3A0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  <pc:spChg chg="add mod">
          <ac:chgData name="Olivier Genoud" userId="e3287607-b312-4221-8c8d-a6943b641987" providerId="ADAL" clId="{7745F5C3-5DF5-4FCF-9F2B-8AB38E2DD76F}" dt="2022-09-30T14:00:31.774" v="83"/>
          <ac:spMkLst>
            <pc:docMk/>
            <pc:sldMk cId="0" sldId="323"/>
            <ac:spMk id="2" creationId="{9A9E17E6-1650-D581-65FD-B18939681945}"/>
          </ac:spMkLst>
        </pc:spChg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  <pc:spChg chg="add mod">
          <ac:chgData name="Olivier Genoud" userId="e3287607-b312-4221-8c8d-a6943b641987" providerId="ADAL" clId="{7745F5C3-5DF5-4FCF-9F2B-8AB38E2DD76F}" dt="2022-09-30T14:00:33.938" v="84"/>
          <ac:spMkLst>
            <pc:docMk/>
            <pc:sldMk cId="0" sldId="324"/>
            <ac:spMk id="2" creationId="{32D343DF-5AAA-EB40-20AE-D46AD38A1D85}"/>
          </ac:spMkLst>
        </pc:spChg>
        <pc:spChg chg="mod">
          <ac:chgData name="Olivier Genoud" userId="e3287607-b312-4221-8c8d-a6943b641987" providerId="ADAL" clId="{7745F5C3-5DF5-4FCF-9F2B-8AB38E2DD76F}" dt="2022-09-30T14:21:29.597" v="228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745F5C3-5DF5-4FCF-9F2B-8AB38E2DD76F}" dt="2022-10-02T12:36:13.386" v="523" actId="13926"/>
          <ac:spMkLst>
            <pc:docMk/>
            <pc:sldMk cId="0" sldId="324"/>
            <ac:spMk id="30723" creationId="{14D8DDB8-47B2-498A-955D-6594BFFF6A1F}"/>
          </ac:spMkLst>
        </pc:spChg>
        <pc:graphicFrameChg chg="add mod modGraphic">
          <ac:chgData name="Olivier Genoud" userId="e3287607-b312-4221-8c8d-a6943b641987" providerId="ADAL" clId="{7745F5C3-5DF5-4FCF-9F2B-8AB38E2DD76F}" dt="2022-10-02T12:36:06.373" v="522" actId="2084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del mod">
          <ac:chgData name="Olivier Genoud" userId="e3287607-b312-4221-8c8d-a6943b641987" providerId="ADAL" clId="{7745F5C3-5DF5-4FCF-9F2B-8AB38E2DD76F}" dt="2022-10-01T05:22:52.315" v="340" actId="478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add mod">
          <ac:chgData name="Olivier Genoud" userId="e3287607-b312-4221-8c8d-a6943b641987" providerId="ADAL" clId="{7745F5C3-5DF5-4FCF-9F2B-8AB38E2DD76F}" dt="2022-10-01T05:24:11.621" v="345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  <pc:graphicFrameChg chg="del mod modGraphic">
          <ac:chgData name="Olivier Genoud" userId="e3287607-b312-4221-8c8d-a6943b641987" providerId="ADAL" clId="{7745F5C3-5DF5-4FCF-9F2B-8AB38E2DD76F}" dt="2022-10-01T05:23:49.147" v="343" actId="478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  <pc:spChg chg="mod">
          <ac:chgData name="Olivier Genoud" userId="e3287607-b312-4221-8c8d-a6943b641987" providerId="ADAL" clId="{7745F5C3-5DF5-4FCF-9F2B-8AB38E2DD76F}" dt="2022-09-30T13:59:20.470" v="7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  <pc:spChg chg="add mod">
          <ac:chgData name="Olivier Genoud" userId="e3287607-b312-4221-8c8d-a6943b641987" providerId="ADAL" clId="{7745F5C3-5DF5-4FCF-9F2B-8AB38E2DD76F}" dt="2022-09-30T14:00:15.078" v="76"/>
          <ac:spMkLst>
            <pc:docMk/>
            <pc:sldMk cId="0" sldId="808"/>
            <ac:spMk id="2" creationId="{7AE7566B-9AAD-9963-F682-9050C3A6A1AF}"/>
          </ac:spMkLst>
        </pc:spChg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  <pc:spChg chg="add mod">
          <ac:chgData name="Olivier Genoud" userId="e3287607-b312-4221-8c8d-a6943b641987" providerId="ADAL" clId="{7745F5C3-5DF5-4FCF-9F2B-8AB38E2DD76F}" dt="2022-09-30T14:00:12.858" v="75"/>
          <ac:spMkLst>
            <pc:docMk/>
            <pc:sldMk cId="0" sldId="809"/>
            <ac:spMk id="2" creationId="{0CFBBCEA-537A-9764-A0D6-CCA7F1BE00AC}"/>
          </ac:spMkLst>
        </pc:spChg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  <pc:spChg chg="add mod">
          <ac:chgData name="Olivier Genoud" userId="e3287607-b312-4221-8c8d-a6943b641987" providerId="ADAL" clId="{7745F5C3-5DF5-4FCF-9F2B-8AB38E2DD76F}" dt="2022-09-30T14:00:16.830" v="77"/>
          <ac:spMkLst>
            <pc:docMk/>
            <pc:sldMk cId="0" sldId="810"/>
            <ac:spMk id="2" creationId="{79B2CD18-8052-A14E-857A-47F724A06978}"/>
          </ac:spMkLst>
        </pc:spChg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  <pc:spChg chg="add mod">
          <ac:chgData name="Olivier Genoud" userId="e3287607-b312-4221-8c8d-a6943b641987" providerId="ADAL" clId="{7745F5C3-5DF5-4FCF-9F2B-8AB38E2DD76F}" dt="2022-09-30T14:00:11.204" v="74"/>
          <ac:spMkLst>
            <pc:docMk/>
            <pc:sldMk cId="0" sldId="811"/>
            <ac:spMk id="2" creationId="{E6E7C42B-F5CD-F8C3-BB36-01B23AB1CCB1}"/>
          </ac:spMkLst>
        </pc:spChg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  <pc:spChg chg="add mod">
          <ac:chgData name="Olivier Genoud" userId="e3287607-b312-4221-8c8d-a6943b641987" providerId="ADAL" clId="{7745F5C3-5DF5-4FCF-9F2B-8AB38E2DD76F}" dt="2022-09-30T14:00:02.951" v="71"/>
          <ac:spMkLst>
            <pc:docMk/>
            <pc:sldMk cId="3718173731" sldId="867"/>
            <ac:spMk id="2" creationId="{45BA63D1-2600-F1FF-5B1A-A1251AE7E14E}"/>
          </ac:spMkLst>
        </pc:spChg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  <pc:spChg chg="add mod">
          <ac:chgData name="Olivier Genoud" userId="e3287607-b312-4221-8c8d-a6943b641987" providerId="ADAL" clId="{7745F5C3-5DF5-4FCF-9F2B-8AB38E2DD76F}" dt="2022-09-30T14:00:18.750" v="78"/>
          <ac:spMkLst>
            <pc:docMk/>
            <pc:sldMk cId="0" sldId="868"/>
            <ac:spMk id="2" creationId="{49C8D665-0FF5-C22F-D7C8-677671782DD3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  <pc:spChg chg="add mod">
          <ac:chgData name="Olivier Genoud" userId="e3287607-b312-4221-8c8d-a6943b641987" providerId="ADAL" clId="{7745F5C3-5DF5-4FCF-9F2B-8AB38E2DD76F}" dt="2022-09-30T14:00:23.015" v="79"/>
          <ac:spMkLst>
            <pc:docMk/>
            <pc:sldMk cId="0" sldId="869"/>
            <ac:spMk id="2" creationId="{C48D068C-C5E8-28E0-1057-1C25D86787FF}"/>
          </ac:spMkLst>
        </pc:spChg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  <pc:spChg chg="add del mod">
          <ac:chgData name="Olivier Genoud" userId="e3287607-b312-4221-8c8d-a6943b641987" providerId="ADAL" clId="{7745F5C3-5DF5-4FCF-9F2B-8AB38E2DD76F}" dt="2022-09-30T14:05:18.833" v="95" actId="478"/>
          <ac:spMkLst>
            <pc:docMk/>
            <pc:sldMk cId="0" sldId="870"/>
            <ac:spMk id="2" creationId="{A1EDDCA3-E359-B316-9C0D-36F3F0DECA60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  <pc:spChg chg="add mod">
          <ac:chgData name="Olivier Genoud" userId="e3287607-b312-4221-8c8d-a6943b641987" providerId="ADAL" clId="{7745F5C3-5DF5-4FCF-9F2B-8AB38E2DD76F}" dt="2022-09-30T14:00:39.303" v="86"/>
          <ac:spMkLst>
            <pc:docMk/>
            <pc:sldMk cId="0" sldId="871"/>
            <ac:spMk id="2" creationId="{39FC64EA-12B4-8212-D4CE-4B2F04796997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  <pc:spChg chg="add mod">
          <ac:chgData name="Olivier Genoud" userId="e3287607-b312-4221-8c8d-a6943b641987" providerId="ADAL" clId="{7745F5C3-5DF5-4FCF-9F2B-8AB38E2DD76F}" dt="2022-09-30T14:00:41.144" v="87"/>
          <ac:spMkLst>
            <pc:docMk/>
            <pc:sldMk cId="0" sldId="872"/>
            <ac:spMk id="2" creationId="{F545941B-A5EE-CEF7-7E1D-EE0315611655}"/>
          </ac:spMkLst>
        </pc:spChg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  <pc:spChg chg="add mod">
          <ac:chgData name="Olivier Genoud" userId="e3287607-b312-4221-8c8d-a6943b641987" providerId="ADAL" clId="{7745F5C3-5DF5-4FCF-9F2B-8AB38E2DD76F}" dt="2022-09-30T14:00:05.715" v="72"/>
          <ac:spMkLst>
            <pc:docMk/>
            <pc:sldMk cId="2381559582" sldId="876"/>
            <ac:spMk id="2" creationId="{B79841EC-A643-D3B6-B609-41C94F542B8A}"/>
          </ac:spMkLst>
        </pc:spChg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  <pc:spChg chg="add mod">
          <ac:chgData name="Olivier Genoud" userId="e3287607-b312-4221-8c8d-a6943b641987" providerId="ADAL" clId="{7745F5C3-5DF5-4FCF-9F2B-8AB38E2DD76F}" dt="2022-09-30T14:00:35.847" v="85"/>
          <ac:spMkLst>
            <pc:docMk/>
            <pc:sldMk cId="1701940600" sldId="877"/>
            <ac:spMk id="2" creationId="{97147306-707F-AF7B-5F58-6F200DED5BD8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  <pc:spChg chg="add mod">
          <ac:chgData name="Olivier Genoud" userId="e3287607-b312-4221-8c8d-a6943b641987" providerId="ADAL" clId="{7745F5C3-5DF5-4FCF-9F2B-8AB38E2DD76F}" dt="2022-09-30T14:04:35.002" v="91"/>
          <ac:spMkLst>
            <pc:docMk/>
            <pc:sldMk cId="0" sldId="878"/>
            <ac:spMk id="2" creationId="{295185E5-3454-1E2D-197D-6CCE04C1D71E}"/>
          </ac:spMkLst>
        </pc:spChg>
        <pc:graphicFrameChg chg="modGraphic">
          <ac:chgData name="Olivier Genoud" userId="e3287607-b312-4221-8c8d-a6943b641987" providerId="ADAL" clId="{7745F5C3-5DF5-4FCF-9F2B-8AB38E2DD76F}" dt="2022-10-03T08:51:11.362" v="958" actId="6549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  <pc:spChg chg="add mod">
          <ac:chgData name="Olivier Genoud" userId="e3287607-b312-4221-8c8d-a6943b641987" providerId="ADAL" clId="{7745F5C3-5DF5-4FCF-9F2B-8AB38E2DD76F}" dt="2022-09-30T14:05:09.441" v="94"/>
          <ac:spMkLst>
            <pc:docMk/>
            <pc:sldMk cId="0" sldId="879"/>
            <ac:spMk id="2" creationId="{1B1C26E9-0E6A-AD69-B9AA-6679F78527E1}"/>
          </ac:spMkLst>
        </pc:spChg>
        <pc:graphicFrameChg chg="mod modGraphic">
          <ac:chgData name="Olivier Genoud" userId="e3287607-b312-4221-8c8d-a6943b641987" providerId="ADAL" clId="{7745F5C3-5DF5-4FCF-9F2B-8AB38E2DD76F}" dt="2022-10-01T12:13:37.918" v="515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  <pc:spChg chg="add mod">
          <ac:chgData name="Olivier Genoud" userId="e3287607-b312-4221-8c8d-a6943b641987" providerId="ADAL" clId="{7745F5C3-5DF5-4FCF-9F2B-8AB38E2DD76F}" dt="2022-09-30T14:05:56.215" v="98"/>
          <ac:spMkLst>
            <pc:docMk/>
            <pc:sldMk cId="0" sldId="880"/>
            <ac:spMk id="2" creationId="{A42D12E2-0D49-7F47-26AA-BBFFFAB826FF}"/>
          </ac:spMkLst>
        </pc:spChg>
        <pc:spChg chg="mod">
          <ac:chgData name="Olivier Genoud" userId="e3287607-b312-4221-8c8d-a6943b641987" providerId="ADAL" clId="{7745F5C3-5DF5-4FCF-9F2B-8AB38E2DD76F}" dt="2022-10-02T13:35:24.251" v="835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  <pc:spChg chg="add mod">
          <ac:chgData name="Olivier Genoud" userId="e3287607-b312-4221-8c8d-a6943b641987" providerId="ADAL" clId="{7745F5C3-5DF5-4FCF-9F2B-8AB38E2DD76F}" dt="2022-09-30T14:06:26.159" v="101"/>
          <ac:spMkLst>
            <pc:docMk/>
            <pc:sldMk cId="0" sldId="881"/>
            <ac:spMk id="2" creationId="{24CC085F-C487-FB7A-0212-108AA73E9A3D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  <pc:spChg chg="add mod">
          <ac:chgData name="Olivier Genoud" userId="e3287607-b312-4221-8c8d-a6943b641987" providerId="ADAL" clId="{7745F5C3-5DF5-4FCF-9F2B-8AB38E2DD76F}" dt="2022-09-30T14:07:10.749" v="104"/>
          <ac:spMkLst>
            <pc:docMk/>
            <pc:sldMk cId="0" sldId="882"/>
            <ac:spMk id="2" creationId="{E521ADAF-1782-6229-1F00-503E0EF33C53}"/>
          </ac:spMkLst>
        </pc:spChg>
        <pc:graphicFrameChg chg="modGraphic">
          <ac:chgData name="Olivier Genoud" userId="e3287607-b312-4221-8c8d-a6943b641987" providerId="ADAL" clId="{7745F5C3-5DF5-4FCF-9F2B-8AB38E2DD76F}" dt="2022-10-03T08:51:31.167" v="968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  <pc:spChg chg="add mod">
          <ac:chgData name="Olivier Genoud" userId="e3287607-b312-4221-8c8d-a6943b641987" providerId="ADAL" clId="{7745F5C3-5DF5-4FCF-9F2B-8AB38E2DD76F}" dt="2022-09-30T14:08:20.592" v="107"/>
          <ac:spMkLst>
            <pc:docMk/>
            <pc:sldMk cId="0" sldId="883"/>
            <ac:spMk id="2" creationId="{2BE8DD0D-3E94-75B8-BC10-A3060BAB2CFA}"/>
          </ac:spMkLst>
        </pc:spChg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  <pc:spChg chg="add mod">
          <ac:chgData name="Olivier Genoud" userId="e3287607-b312-4221-8c8d-a6943b641987" providerId="ADAL" clId="{7745F5C3-5DF5-4FCF-9F2B-8AB38E2DD76F}" dt="2022-09-30T14:08:44.686" v="110"/>
          <ac:spMkLst>
            <pc:docMk/>
            <pc:sldMk cId="0" sldId="884"/>
            <ac:spMk id="2" creationId="{58435662-2D7D-D1E4-1EFA-FB61352549CB}"/>
          </ac:spMkLst>
        </pc:spChg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  <pc:spChg chg="mod">
          <ac:chgData name="Olivier Genoud" userId="e3287607-b312-4221-8c8d-a6943b641987" providerId="ADAL" clId="{7745F5C3-5DF5-4FCF-9F2B-8AB38E2DD76F}" dt="2022-09-30T14:22:11.701" v="232" actId="6549"/>
          <ac:spMkLst>
            <pc:docMk/>
            <pc:sldMk cId="3269946048" sldId="885"/>
            <ac:spMk id="32770" creationId="{9F0E7C5C-1983-4D8D-BEEB-ED85A541A29F}"/>
          </ac:spMkLst>
        </pc:spChg>
        <pc:spChg chg="mod">
          <ac:chgData name="Olivier Genoud" userId="e3287607-b312-4221-8c8d-a6943b641987" providerId="ADAL" clId="{7745F5C3-5DF5-4FCF-9F2B-8AB38E2DD76F}" dt="2022-10-02T13:38:19.672" v="91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7745F5C3-5DF5-4FCF-9F2B-8AB38E2DD76F}" dt="2022-10-02T13:38:07.078" v="904" actId="1036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del">
          <ac:chgData name="Olivier Genoud" userId="e3287607-b312-4221-8c8d-a6943b641987" providerId="ADAL" clId="{7745F5C3-5DF5-4FCF-9F2B-8AB38E2DD76F}" dt="2022-10-02T13:36:29.966" v="872" actId="478"/>
          <ac:graphicFrameMkLst>
            <pc:docMk/>
            <pc:sldMk cId="3269946048" sldId="885"/>
            <ac:graphicFrameMk id="7" creationId="{6D17EBFD-38C5-4FA3-A89B-0867A8C0717F}"/>
          </ac:graphicFrameMkLst>
        </pc:graphicFrameChg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  <pc:spChg chg="mod">
          <ac:chgData name="Olivier Genoud" userId="e3287607-b312-4221-8c8d-a6943b641987" providerId="ADAL" clId="{7745F5C3-5DF5-4FCF-9F2B-8AB38E2DD76F}" dt="2022-10-02T13:30:43.593" v="74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2:50:15.754" v="533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7745F5C3-5DF5-4FCF-9F2B-8AB38E2DD76F}" dt="2022-10-02T13:43:05.108" v="941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3T08:51:47.526" v="98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745F5C3-5DF5-4FCF-9F2B-8AB38E2DD76F}" dt="2022-10-28T13:32:26.382" v="99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745F5C3-5DF5-4FCF-9F2B-8AB38E2DD76F}" dt="2022-09-30T13:58:49.091" v="5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FF5748AC-1C85-448A-AB10-35D26778616A}"/>
    <pc:docChg chg="undo custSel addSld delSld modSld sldOrd modMainMaster">
      <pc:chgData name="Olivier Genoud" userId="e3287607-b312-4221-8c8d-a6943b641987" providerId="ADAL" clId="{FF5748AC-1C85-448A-AB10-35D26778616A}" dt="2024-11-04T13:25:02.240" v="1871" actId="6549"/>
      <pc:docMkLst>
        <pc:docMk/>
      </pc:docMkLst>
      <pc:sldChg chg="addSp modSp del ord">
        <pc:chgData name="Olivier Genoud" userId="e3287607-b312-4221-8c8d-a6943b641987" providerId="ADAL" clId="{FF5748AC-1C85-448A-AB10-35D26778616A}" dt="2024-09-18T16:28:17.215" v="104" actId="47"/>
        <pc:sldMkLst>
          <pc:docMk/>
          <pc:sldMk cId="0" sldId="321"/>
        </pc:sldMkLst>
        <pc:spChg chg="add mod">
          <ac:chgData name="Olivier Genoud" userId="e3287607-b312-4221-8c8d-a6943b641987" providerId="ADAL" clId="{FF5748AC-1C85-448A-AB10-35D26778616A}" dt="2024-09-18T16:25:05.721" v="84"/>
          <ac:spMkLst>
            <pc:docMk/>
            <pc:sldMk cId="0" sldId="321"/>
            <ac:spMk id="2" creationId="{8799C35C-F94E-7504-1DA5-EEE744F7898C}"/>
          </ac:spMkLst>
        </pc:spChg>
      </pc:sldChg>
      <pc:sldChg chg="addSp modSp del ord">
        <pc:chgData name="Olivier Genoud" userId="e3287607-b312-4221-8c8d-a6943b641987" providerId="ADAL" clId="{FF5748AC-1C85-448A-AB10-35D26778616A}" dt="2024-09-18T16:28:27.365" v="107" actId="47"/>
        <pc:sldMkLst>
          <pc:docMk/>
          <pc:sldMk cId="0" sldId="322"/>
        </pc:sldMkLst>
        <pc:spChg chg="add mod">
          <ac:chgData name="Olivier Genoud" userId="e3287607-b312-4221-8c8d-a6943b641987" providerId="ADAL" clId="{FF5748AC-1C85-448A-AB10-35D26778616A}" dt="2024-09-18T16:25:07.804" v="85"/>
          <ac:spMkLst>
            <pc:docMk/>
            <pc:sldMk cId="0" sldId="322"/>
            <ac:spMk id="2" creationId="{FDEEAF2A-C701-95C3-1E60-48C06591F41C}"/>
          </ac:spMkLst>
        </pc:spChg>
      </pc:sldChg>
      <pc:sldChg chg="addSp modSp del ord">
        <pc:chgData name="Olivier Genoud" userId="e3287607-b312-4221-8c8d-a6943b641987" providerId="ADAL" clId="{FF5748AC-1C85-448A-AB10-35D26778616A}" dt="2024-09-18T16:28:39.940" v="110" actId="47"/>
        <pc:sldMkLst>
          <pc:docMk/>
          <pc:sldMk cId="0" sldId="323"/>
        </pc:sldMkLst>
        <pc:spChg chg="add mod">
          <ac:chgData name="Olivier Genoud" userId="e3287607-b312-4221-8c8d-a6943b641987" providerId="ADAL" clId="{FF5748AC-1C85-448A-AB10-35D26778616A}" dt="2024-09-18T16:25:09.338" v="86"/>
          <ac:spMkLst>
            <pc:docMk/>
            <pc:sldMk cId="0" sldId="323"/>
            <ac:spMk id="2" creationId="{DFA96FEF-8DDF-69DD-4DD4-DB9AFE945C3D}"/>
          </ac:spMkLst>
        </pc:spChg>
      </pc:sldChg>
      <pc:sldChg chg="addSp modSp">
        <pc:chgData name="Olivier Genoud" userId="e3287607-b312-4221-8c8d-a6943b641987" providerId="ADAL" clId="{FF5748AC-1C85-448A-AB10-35D26778616A}" dt="2024-09-18T16:25:03.913" v="83"/>
        <pc:sldMkLst>
          <pc:docMk/>
          <pc:sldMk cId="0" sldId="324"/>
        </pc:sldMkLst>
        <pc:spChg chg="add mod">
          <ac:chgData name="Olivier Genoud" userId="e3287607-b312-4221-8c8d-a6943b641987" providerId="ADAL" clId="{FF5748AC-1C85-448A-AB10-35D26778616A}" dt="2024-09-18T16:25:03.913" v="83"/>
          <ac:spMkLst>
            <pc:docMk/>
            <pc:sldMk cId="0" sldId="324"/>
            <ac:spMk id="2" creationId="{224369EB-9B92-93F9-13E5-85A35B94DADB}"/>
          </ac:spMkLst>
        </pc:spChg>
      </pc:sldChg>
      <pc:sldChg chg="modSp mod">
        <pc:chgData name="Olivier Genoud" userId="e3287607-b312-4221-8c8d-a6943b641987" providerId="ADAL" clId="{FF5748AC-1C85-448A-AB10-35D26778616A}" dt="2024-09-18T16:22:02.577" v="2" actId="20577"/>
        <pc:sldMkLst>
          <pc:docMk/>
          <pc:sldMk cId="0" sldId="341"/>
        </pc:sldMkLst>
        <pc:spChg chg="mod">
          <ac:chgData name="Olivier Genoud" userId="e3287607-b312-4221-8c8d-a6943b641987" providerId="ADAL" clId="{FF5748AC-1C85-448A-AB10-35D26778616A}" dt="2024-09-18T16:22:02.577" v="2" actId="20577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FF5748AC-1C85-448A-AB10-35D26778616A}" dt="2024-09-18T16:24:58.600" v="79"/>
        <pc:sldMkLst>
          <pc:docMk/>
          <pc:sldMk cId="0" sldId="808"/>
        </pc:sldMkLst>
        <pc:spChg chg="add mod">
          <ac:chgData name="Olivier Genoud" userId="e3287607-b312-4221-8c8d-a6943b641987" providerId="ADAL" clId="{FF5748AC-1C85-448A-AB10-35D26778616A}" dt="2024-09-18T16:24:58.600" v="79"/>
          <ac:spMkLst>
            <pc:docMk/>
            <pc:sldMk cId="0" sldId="808"/>
            <ac:spMk id="2" creationId="{12F4626D-BD1D-6530-AA06-4CE94D478894}"/>
          </ac:spMkLst>
        </pc:spChg>
      </pc:sldChg>
      <pc:sldChg chg="addSp modSp">
        <pc:chgData name="Olivier Genoud" userId="e3287607-b312-4221-8c8d-a6943b641987" providerId="ADAL" clId="{FF5748AC-1C85-448A-AB10-35D26778616A}" dt="2024-09-18T16:24:57.626" v="78"/>
        <pc:sldMkLst>
          <pc:docMk/>
          <pc:sldMk cId="0" sldId="809"/>
        </pc:sldMkLst>
        <pc:spChg chg="add mod">
          <ac:chgData name="Olivier Genoud" userId="e3287607-b312-4221-8c8d-a6943b641987" providerId="ADAL" clId="{FF5748AC-1C85-448A-AB10-35D26778616A}" dt="2024-09-18T16:24:57.626" v="78"/>
          <ac:spMkLst>
            <pc:docMk/>
            <pc:sldMk cId="0" sldId="809"/>
            <ac:spMk id="2" creationId="{E8D50CF2-78CE-7733-5F05-05AF21921F04}"/>
          </ac:spMkLst>
        </pc:spChg>
      </pc:sldChg>
      <pc:sldChg chg="addSp modSp">
        <pc:chgData name="Olivier Genoud" userId="e3287607-b312-4221-8c8d-a6943b641987" providerId="ADAL" clId="{FF5748AC-1C85-448A-AB10-35D26778616A}" dt="2024-09-18T16:25:00.329" v="80"/>
        <pc:sldMkLst>
          <pc:docMk/>
          <pc:sldMk cId="0" sldId="810"/>
        </pc:sldMkLst>
        <pc:spChg chg="add mod">
          <ac:chgData name="Olivier Genoud" userId="e3287607-b312-4221-8c8d-a6943b641987" providerId="ADAL" clId="{FF5748AC-1C85-448A-AB10-35D26778616A}" dt="2024-09-18T16:25:00.329" v="80"/>
          <ac:spMkLst>
            <pc:docMk/>
            <pc:sldMk cId="0" sldId="810"/>
            <ac:spMk id="2" creationId="{EC23EB38-3840-1484-4C6B-D16F8A247094}"/>
          </ac:spMkLst>
        </pc:spChg>
      </pc:sldChg>
      <pc:sldChg chg="addSp modSp">
        <pc:chgData name="Olivier Genoud" userId="e3287607-b312-4221-8c8d-a6943b641987" providerId="ADAL" clId="{FF5748AC-1C85-448A-AB10-35D26778616A}" dt="2024-09-18T16:24:56.170" v="77"/>
        <pc:sldMkLst>
          <pc:docMk/>
          <pc:sldMk cId="0" sldId="811"/>
        </pc:sldMkLst>
        <pc:spChg chg="add mod">
          <ac:chgData name="Olivier Genoud" userId="e3287607-b312-4221-8c8d-a6943b641987" providerId="ADAL" clId="{FF5748AC-1C85-448A-AB10-35D26778616A}" dt="2024-09-18T16:24:56.170" v="77"/>
          <ac:spMkLst>
            <pc:docMk/>
            <pc:sldMk cId="0" sldId="811"/>
            <ac:spMk id="2" creationId="{24BB522E-6CDC-E81E-5C35-80EDE3A2FE7D}"/>
          </ac:spMkLst>
        </pc:spChg>
      </pc:sldChg>
      <pc:sldChg chg="addSp delSp modSp mod">
        <pc:chgData name="Olivier Genoud" userId="e3287607-b312-4221-8c8d-a6943b641987" providerId="ADAL" clId="{FF5748AC-1C85-448A-AB10-35D26778616A}" dt="2024-10-31T14:29:08.277" v="1830" actId="478"/>
        <pc:sldMkLst>
          <pc:docMk/>
          <pc:sldMk cId="3718173731" sldId="867"/>
        </pc:sldMkLst>
        <pc:spChg chg="add del mod">
          <ac:chgData name="Olivier Genoud" userId="e3287607-b312-4221-8c8d-a6943b641987" providerId="ADAL" clId="{FF5748AC-1C85-448A-AB10-35D26778616A}" dt="2024-10-31T14:29:08.277" v="1830" actId="478"/>
          <ac:spMkLst>
            <pc:docMk/>
            <pc:sldMk cId="3718173731" sldId="867"/>
            <ac:spMk id="2" creationId="{3135D252-2D9E-AC0E-E368-09260741472D}"/>
          </ac:spMkLst>
        </pc:spChg>
        <pc:spChg chg="mod">
          <ac:chgData name="Olivier Genoud" userId="e3287607-b312-4221-8c8d-a6943b641987" providerId="ADAL" clId="{FF5748AC-1C85-448A-AB10-35D26778616A}" dt="2024-10-31T13:58:34.756" v="1012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FF5748AC-1C85-448A-AB10-35D26778616A}" dt="2024-10-31T14:29:04.098" v="1829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FF5748AC-1C85-448A-AB10-35D26778616A}" dt="2024-09-18T16:28:55.006" v="112" actId="47"/>
        <pc:sldMkLst>
          <pc:docMk/>
          <pc:sldMk cId="1701940600" sldId="877"/>
        </pc:sldMkLst>
        <pc:spChg chg="add mod">
          <ac:chgData name="Olivier Genoud" userId="e3287607-b312-4221-8c8d-a6943b641987" providerId="ADAL" clId="{FF5748AC-1C85-448A-AB10-35D26778616A}" dt="2024-09-18T16:25:12.377" v="88"/>
          <ac:spMkLst>
            <pc:docMk/>
            <pc:sldMk cId="1701940600" sldId="877"/>
            <ac:spMk id="2" creationId="{B9E7DAB8-CE81-55E0-ACA8-3EFEB0A2E002}"/>
          </ac:spMkLst>
        </pc:spChg>
      </pc:sldChg>
      <pc:sldChg chg="addSp modSp">
        <pc:chgData name="Olivier Genoud" userId="e3287607-b312-4221-8c8d-a6943b641987" providerId="ADAL" clId="{FF5748AC-1C85-448A-AB10-35D26778616A}" dt="2024-09-18T16:24:54.921" v="76"/>
        <pc:sldMkLst>
          <pc:docMk/>
          <pc:sldMk cId="781762355" sldId="887"/>
        </pc:sldMkLst>
        <pc:spChg chg="add mod">
          <ac:chgData name="Olivier Genoud" userId="e3287607-b312-4221-8c8d-a6943b641987" providerId="ADAL" clId="{FF5748AC-1C85-448A-AB10-35D26778616A}" dt="2024-09-18T16:24:54.921" v="76"/>
          <ac:spMkLst>
            <pc:docMk/>
            <pc:sldMk cId="781762355" sldId="887"/>
            <ac:spMk id="2" creationId="{D085AC38-3C3E-C8DD-DFD3-7C73C956C9E5}"/>
          </ac:spMkLst>
        </pc:spChg>
      </pc:sldChg>
      <pc:sldChg chg="addSp modSp del ord">
        <pc:chgData name="Olivier Genoud" userId="e3287607-b312-4221-8c8d-a6943b641987" providerId="ADAL" clId="{FF5748AC-1C85-448A-AB10-35D26778616A}" dt="2024-09-18T16:26:26.596" v="94" actId="47"/>
        <pc:sldMkLst>
          <pc:docMk/>
          <pc:sldMk cId="0" sldId="905"/>
        </pc:sldMkLst>
        <pc:spChg chg="add mod">
          <ac:chgData name="Olivier Genoud" userId="e3287607-b312-4221-8c8d-a6943b641987" providerId="ADAL" clId="{FF5748AC-1C85-448A-AB10-35D26778616A}" dt="2024-09-18T16:25:01.881" v="81"/>
          <ac:spMkLst>
            <pc:docMk/>
            <pc:sldMk cId="0" sldId="905"/>
            <ac:spMk id="2" creationId="{671939CC-0486-9229-ED92-1B3FC15CEBD6}"/>
          </ac:spMkLst>
        </pc:spChg>
      </pc:sldChg>
      <pc:sldChg chg="addSp modSp del ord">
        <pc:chgData name="Olivier Genoud" userId="e3287607-b312-4221-8c8d-a6943b641987" providerId="ADAL" clId="{FF5748AC-1C85-448A-AB10-35D26778616A}" dt="2024-09-18T16:26:45.426" v="97" actId="47"/>
        <pc:sldMkLst>
          <pc:docMk/>
          <pc:sldMk cId="0" sldId="906"/>
        </pc:sldMkLst>
        <pc:spChg chg="add mod">
          <ac:chgData name="Olivier Genoud" userId="e3287607-b312-4221-8c8d-a6943b641987" providerId="ADAL" clId="{FF5748AC-1C85-448A-AB10-35D26778616A}" dt="2024-09-18T16:25:02.921" v="82"/>
          <ac:spMkLst>
            <pc:docMk/>
            <pc:sldMk cId="0" sldId="906"/>
            <ac:spMk id="2" creationId="{55AA1333-3900-8EE0-F41E-1695818226C7}"/>
          </ac:spMkLst>
        </pc:spChg>
      </pc:sldChg>
      <pc:sldChg chg="addSp modSp mod">
        <pc:chgData name="Olivier Genoud" userId="e3287607-b312-4221-8c8d-a6943b641987" providerId="ADAL" clId="{FF5748AC-1C85-448A-AB10-35D26778616A}" dt="2024-09-18T16:33:16.872" v="123"/>
        <pc:sldMkLst>
          <pc:docMk/>
          <pc:sldMk cId="1808939307" sldId="908"/>
        </pc:sldMkLst>
        <pc:spChg chg="add mod">
          <ac:chgData name="Olivier Genoud" userId="e3287607-b312-4221-8c8d-a6943b641987" providerId="ADAL" clId="{FF5748AC-1C85-448A-AB10-35D26778616A}" dt="2024-09-18T16:25:15.769" v="89"/>
          <ac:spMkLst>
            <pc:docMk/>
            <pc:sldMk cId="1808939307" sldId="908"/>
            <ac:spMk id="2" creationId="{AAF9112C-73FE-2F74-18F4-01296B9E168F}"/>
          </ac:spMkLst>
        </pc:spChg>
        <pc:spChg chg="mod">
          <ac:chgData name="Olivier Genoud" userId="e3287607-b312-4221-8c8d-a6943b641987" providerId="ADAL" clId="{FF5748AC-1C85-448A-AB10-35D26778616A}" dt="2024-09-18T16:32:45.696" v="120" actId="207"/>
          <ac:spMkLst>
            <pc:docMk/>
            <pc:sldMk cId="1808939307" sldId="908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FF5748AC-1C85-448A-AB10-35D26778616A}" dt="2024-09-18T16:33:16.872" v="123"/>
          <ac:graphicFrameMkLst>
            <pc:docMk/>
            <pc:sldMk cId="1808939307" sldId="908"/>
            <ac:graphicFrameMk id="4" creationId="{6173BE71-4F53-6129-748E-4BEE4C4E0EF0}"/>
          </ac:graphicFrameMkLst>
        </pc:graphicFrameChg>
      </pc:sldChg>
      <pc:sldChg chg="addSp delSp modSp mod ord">
        <pc:chgData name="Olivier Genoud" userId="e3287607-b312-4221-8c8d-a6943b641987" providerId="ADAL" clId="{FF5748AC-1C85-448A-AB10-35D26778616A}" dt="2024-09-23T08:45:14.169" v="960" actId="20577"/>
        <pc:sldMkLst>
          <pc:docMk/>
          <pc:sldMk cId="1474794172" sldId="909"/>
        </pc:sldMkLst>
        <pc:spChg chg="add del mod">
          <ac:chgData name="Olivier Genoud" userId="e3287607-b312-4221-8c8d-a6943b641987" providerId="ADAL" clId="{FF5748AC-1C85-448A-AB10-35D26778616A}" dt="2024-09-20T14:14:29.580" v="883" actId="478"/>
          <ac:spMkLst>
            <pc:docMk/>
            <pc:sldMk cId="1474794172" sldId="909"/>
            <ac:spMk id="2" creationId="{F7ED9EF5-4D27-ED8F-B5C1-8D0D52C6B654}"/>
          </ac:spMkLst>
        </pc:spChg>
        <pc:spChg chg="mod">
          <ac:chgData name="Olivier Genoud" userId="e3287607-b312-4221-8c8d-a6943b641987" providerId="ADAL" clId="{FF5748AC-1C85-448A-AB10-35D26778616A}" dt="2024-09-23T08:10:28.122" v="927" actId="6549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 Genoud" userId="e3287607-b312-4221-8c8d-a6943b641987" providerId="ADAL" clId="{FF5748AC-1C85-448A-AB10-35D26778616A}" dt="2024-09-20T12:46:13.443" v="437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 Genoud" userId="e3287607-b312-4221-8c8d-a6943b641987" providerId="ADAL" clId="{FF5748AC-1C85-448A-AB10-35D26778616A}" dt="2024-09-23T08:45:14.169" v="960" actId="20577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 Genoud" userId="e3287607-b312-4221-8c8d-a6943b641987" providerId="ADAL" clId="{FF5748AC-1C85-448A-AB10-35D26778616A}" dt="2024-09-23T08:39:20.661" v="959" actId="20577"/>
          <ac:spMkLst>
            <pc:docMk/>
            <pc:sldMk cId="1474794172" sldId="909"/>
            <ac:spMk id="8196" creationId="{09DE4C67-0C44-4013-AD9C-EF9AA7E8CAB1}"/>
          </ac:spMkLst>
        </pc:spChg>
      </pc:sldChg>
      <pc:sldChg chg="addSp modSp del">
        <pc:chgData name="Olivier Genoud" userId="e3287607-b312-4221-8c8d-a6943b641987" providerId="ADAL" clId="{FF5748AC-1C85-448A-AB10-35D26778616A}" dt="2024-09-18T16:28:51.471" v="111" actId="47"/>
        <pc:sldMkLst>
          <pc:docMk/>
          <pc:sldMk cId="0" sldId="910"/>
        </pc:sldMkLst>
        <pc:spChg chg="add mod">
          <ac:chgData name="Olivier Genoud" userId="e3287607-b312-4221-8c8d-a6943b641987" providerId="ADAL" clId="{FF5748AC-1C85-448A-AB10-35D26778616A}" dt="2024-09-18T16:25:10.554" v="87"/>
          <ac:spMkLst>
            <pc:docMk/>
            <pc:sldMk cId="0" sldId="910"/>
            <ac:spMk id="2" creationId="{582CE3A0-DE73-18C7-A1F5-71AD1D4A4AF6}"/>
          </ac:spMkLst>
        </pc:spChg>
      </pc:sldChg>
      <pc:sldChg chg="addSp modSp add mod">
        <pc:chgData name="Olivier Genoud" userId="e3287607-b312-4221-8c8d-a6943b641987" providerId="ADAL" clId="{FF5748AC-1C85-448A-AB10-35D26778616A}" dt="2024-10-31T12:14:54.185" v="988" actId="20577"/>
        <pc:sldMkLst>
          <pc:docMk/>
          <pc:sldMk cId="0" sldId="911"/>
        </pc:sldMkLst>
        <pc:spChg chg="add mod">
          <ac:chgData name="Olivier Genoud" userId="e3287607-b312-4221-8c8d-a6943b641987" providerId="ADAL" clId="{FF5748AC-1C85-448A-AB10-35D26778616A}" dt="2024-09-18T16:27:10.461" v="99"/>
          <ac:spMkLst>
            <pc:docMk/>
            <pc:sldMk cId="0" sldId="911"/>
            <ac:spMk id="2" creationId="{467529FE-96EF-A795-F5BD-78236F0F9769}"/>
          </ac:spMkLst>
        </pc:spChg>
        <pc:graphicFrameChg chg="mod modGraphic">
          <ac:chgData name="Olivier Genoud" userId="e3287607-b312-4221-8c8d-a6943b641987" providerId="ADAL" clId="{FF5748AC-1C85-448A-AB10-35D26778616A}" dt="2024-10-31T12:14:54.185" v="988" actId="20577"/>
          <ac:graphicFrameMkLst>
            <pc:docMk/>
            <pc:sldMk cId="0" sldId="911"/>
            <ac:graphicFrameMk id="8" creationId="{31C1D8F2-EFA5-4529-9079-E743F0086B69}"/>
          </ac:graphicFrameMkLst>
        </pc:graphicFrameChg>
      </pc:sldChg>
      <pc:sldChg chg="del">
        <pc:chgData name="Olivier Genoud" userId="e3287607-b312-4221-8c8d-a6943b641987" providerId="ADAL" clId="{FF5748AC-1C85-448A-AB10-35D26778616A}" dt="2024-09-18T16:25:18.845" v="90" actId="47"/>
        <pc:sldMkLst>
          <pc:docMk/>
          <pc:sldMk cId="2509655333" sldId="911"/>
        </pc:sldMkLst>
      </pc:sldChg>
      <pc:sldChg chg="addSp modSp add mod">
        <pc:chgData name="Olivier Genoud" userId="e3287607-b312-4221-8c8d-a6943b641987" providerId="ADAL" clId="{FF5748AC-1C85-448A-AB10-35D26778616A}" dt="2024-10-31T10:17:04.048" v="984" actId="6549"/>
        <pc:sldMkLst>
          <pc:docMk/>
          <pc:sldMk cId="0" sldId="912"/>
        </pc:sldMkLst>
        <pc:spChg chg="add mod">
          <ac:chgData name="Olivier Genoud" userId="e3287607-b312-4221-8c8d-a6943b641987" providerId="ADAL" clId="{FF5748AC-1C85-448A-AB10-35D26778616A}" dt="2024-09-18T16:27:11.997" v="100"/>
          <ac:spMkLst>
            <pc:docMk/>
            <pc:sldMk cId="0" sldId="912"/>
            <ac:spMk id="2" creationId="{65EB99B3-58D8-FA0E-0275-4DF56BCEC583}"/>
          </ac:spMkLst>
        </pc:spChg>
        <pc:graphicFrameChg chg="mod modGraphic">
          <ac:chgData name="Olivier Genoud" userId="e3287607-b312-4221-8c8d-a6943b641987" providerId="ADAL" clId="{FF5748AC-1C85-448A-AB10-35D26778616A}" dt="2024-10-31T10:17:04.048" v="984" actId="6549"/>
          <ac:graphicFrameMkLst>
            <pc:docMk/>
            <pc:sldMk cId="0" sldId="912"/>
            <ac:graphicFrameMk id="8" creationId="{3523190A-F6B1-4E85-879B-A46D21D293E2}"/>
          </ac:graphicFrameMkLst>
        </pc:graphicFrameChg>
      </pc:sldChg>
      <pc:sldChg chg="addSp modSp add del mod">
        <pc:chgData name="Olivier Genoud" userId="e3287607-b312-4221-8c8d-a6943b641987" providerId="ADAL" clId="{FF5748AC-1C85-448A-AB10-35D26778616A}" dt="2024-10-31T14:30:41.684" v="1842" actId="13926"/>
        <pc:sldMkLst>
          <pc:docMk/>
          <pc:sldMk cId="0" sldId="913"/>
        </pc:sldMkLst>
        <pc:spChg chg="add mod">
          <ac:chgData name="Olivier Genoud" userId="e3287607-b312-4221-8c8d-a6943b641987" providerId="ADAL" clId="{FF5748AC-1C85-448A-AB10-35D26778616A}" dt="2024-09-18T16:29:04.368" v="113"/>
          <ac:spMkLst>
            <pc:docMk/>
            <pc:sldMk cId="0" sldId="913"/>
            <ac:spMk id="2" creationId="{16F371AD-EC75-B066-46D4-84EA061E087F}"/>
          </ac:spMkLst>
        </pc:spChg>
        <pc:spChg chg="mod">
          <ac:chgData name="Olivier Genoud" userId="e3287607-b312-4221-8c8d-a6943b641987" providerId="ADAL" clId="{FF5748AC-1C85-448A-AB10-35D26778616A}" dt="2024-10-31T14:30:41.684" v="1842" actId="13926"/>
          <ac:spMkLst>
            <pc:docMk/>
            <pc:sldMk cId="0" sldId="913"/>
            <ac:spMk id="24579" creationId="{11EE9470-50B4-49F7-B12A-E7302C4977DB}"/>
          </ac:spMkLst>
        </pc:spChg>
      </pc:sldChg>
      <pc:sldChg chg="addSp modSp add mod">
        <pc:chgData name="Olivier Genoud" userId="e3287607-b312-4221-8c8d-a6943b641987" providerId="ADAL" clId="{FF5748AC-1C85-448A-AB10-35D26778616A}" dt="2024-09-23T08:20:44.396" v="945" actId="207"/>
        <pc:sldMkLst>
          <pc:docMk/>
          <pc:sldMk cId="0" sldId="914"/>
        </pc:sldMkLst>
        <pc:spChg chg="add mod">
          <ac:chgData name="Olivier Genoud" userId="e3287607-b312-4221-8c8d-a6943b641987" providerId="ADAL" clId="{FF5748AC-1C85-448A-AB10-35D26778616A}" dt="2024-09-18T16:29:05.888" v="114"/>
          <ac:spMkLst>
            <pc:docMk/>
            <pc:sldMk cId="0" sldId="914"/>
            <ac:spMk id="2" creationId="{A1ED7CA9-BCB2-9867-CBC5-02822F012F72}"/>
          </ac:spMkLst>
        </pc:spChg>
        <pc:graphicFrameChg chg="modGraphic">
          <ac:chgData name="Olivier Genoud" userId="e3287607-b312-4221-8c8d-a6943b641987" providerId="ADAL" clId="{FF5748AC-1C85-448A-AB10-35D26778616A}" dt="2024-09-23T08:20:44.396" v="945" actId="207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FF5748AC-1C85-448A-AB10-35D26778616A}" dt="2024-09-19T07:10:12.198" v="223"/>
        <pc:sldMkLst>
          <pc:docMk/>
          <pc:sldMk cId="0" sldId="915"/>
        </pc:sldMkLst>
        <pc:spChg chg="add mod">
          <ac:chgData name="Olivier Genoud" userId="e3287607-b312-4221-8c8d-a6943b641987" providerId="ADAL" clId="{FF5748AC-1C85-448A-AB10-35D26778616A}" dt="2024-09-18T16:29:06.848" v="115"/>
          <ac:spMkLst>
            <pc:docMk/>
            <pc:sldMk cId="0" sldId="915"/>
            <ac:spMk id="2" creationId="{2F8E62E4-9D7C-900E-B200-A624A6F027B5}"/>
          </ac:spMkLst>
        </pc:spChg>
        <pc:graphicFrameChg chg="mod modGraphic">
          <ac:chgData name="Olivier Genoud" userId="e3287607-b312-4221-8c8d-a6943b641987" providerId="ADAL" clId="{FF5748AC-1C85-448A-AB10-35D26778616A}" dt="2024-09-19T07:10:12.198" v="223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  <pc:sldChg chg="addSp modSp add del">
        <pc:chgData name="Olivier Genoud" userId="e3287607-b312-4221-8c8d-a6943b641987" providerId="ADAL" clId="{FF5748AC-1C85-448A-AB10-35D26778616A}" dt="2024-09-19T07:17:43.766" v="272" actId="47"/>
        <pc:sldMkLst>
          <pc:docMk/>
          <pc:sldMk cId="0" sldId="916"/>
        </pc:sldMkLst>
        <pc:spChg chg="add mod">
          <ac:chgData name="Olivier Genoud" userId="e3287607-b312-4221-8c8d-a6943b641987" providerId="ADAL" clId="{FF5748AC-1C85-448A-AB10-35D26778616A}" dt="2024-09-18T16:29:07.808" v="116"/>
          <ac:spMkLst>
            <pc:docMk/>
            <pc:sldMk cId="0" sldId="916"/>
            <ac:spMk id="2" creationId="{7B686F44-325E-F263-0FDF-0C8E17E566A9}"/>
          </ac:spMkLst>
        </pc:spChg>
      </pc:sldChg>
      <pc:sldChg chg="addSp delSp modSp add mod">
        <pc:chgData name="Olivier Genoud" userId="e3287607-b312-4221-8c8d-a6943b641987" providerId="ADAL" clId="{FF5748AC-1C85-448A-AB10-35D26778616A}" dt="2024-09-19T07:20:48.034" v="334" actId="1035"/>
        <pc:sldMkLst>
          <pc:docMk/>
          <pc:sldMk cId="2875641359" sldId="917"/>
        </pc:sldMkLst>
        <pc:spChg chg="mod">
          <ac:chgData name="Olivier Genoud" userId="e3287607-b312-4221-8c8d-a6943b641987" providerId="ADAL" clId="{FF5748AC-1C85-448A-AB10-35D26778616A}" dt="2024-09-18T16:32:34.863" v="119" actId="6549"/>
          <ac:spMkLst>
            <pc:docMk/>
            <pc:sldMk cId="2875641359" sldId="917"/>
            <ac:spMk id="32770" creationId="{9F0E7C5C-1983-4D8D-BEEB-ED85A541A29F}"/>
          </ac:spMkLst>
        </pc:spChg>
        <pc:spChg chg="mod">
          <ac:chgData name="Olivier Genoud" userId="e3287607-b312-4221-8c8d-a6943b641987" providerId="ADAL" clId="{FF5748AC-1C85-448A-AB10-35D26778616A}" dt="2024-09-19T07:20:48.034" v="334" actId="1035"/>
          <ac:spMkLst>
            <pc:docMk/>
            <pc:sldMk cId="2875641359" sldId="917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FF5748AC-1C85-448A-AB10-35D26778616A}" dt="2024-09-19T07:20:43.851" v="321" actId="1036"/>
          <ac:graphicFrameMkLst>
            <pc:docMk/>
            <pc:sldMk cId="2875641359" sldId="917"/>
            <ac:graphicFrameMk id="3" creationId="{E3468296-B712-2B8F-5E0F-09203550A6C1}"/>
          </ac:graphicFrameMkLst>
        </pc:graphicFrameChg>
        <pc:graphicFrameChg chg="del">
          <ac:chgData name="Olivier Genoud" userId="e3287607-b312-4221-8c8d-a6943b641987" providerId="ADAL" clId="{FF5748AC-1C85-448A-AB10-35D26778616A}" dt="2024-09-19T07:19:28.891" v="273" actId="478"/>
          <ac:graphicFrameMkLst>
            <pc:docMk/>
            <pc:sldMk cId="2875641359" sldId="917"/>
            <ac:graphicFrameMk id="4" creationId="{6173BE71-4F53-6129-748E-4BEE4C4E0EF0}"/>
          </ac:graphicFrameMkLst>
        </pc:graphicFrameChg>
      </pc:sldChg>
      <pc:sldChg chg="modSp add mod">
        <pc:chgData name="Olivier Genoud" userId="e3287607-b312-4221-8c8d-a6943b641987" providerId="ADAL" clId="{FF5748AC-1C85-448A-AB10-35D26778616A}" dt="2024-09-19T07:15:45.382" v="271" actId="6549"/>
        <pc:sldMkLst>
          <pc:docMk/>
          <pc:sldMk cId="0" sldId="918"/>
        </pc:sldMkLst>
        <pc:spChg chg="mod">
          <ac:chgData name="Olivier Genoud" userId="e3287607-b312-4221-8c8d-a6943b641987" providerId="ADAL" clId="{FF5748AC-1C85-448A-AB10-35D26778616A}" dt="2024-09-19T07:12:36.850" v="243" actId="6549"/>
          <ac:spMkLst>
            <pc:docMk/>
            <pc:sldMk cId="0" sldId="918"/>
            <ac:spMk id="7" creationId="{DF69BCE0-183F-452C-B374-53373370D1C7}"/>
          </ac:spMkLst>
        </pc:spChg>
        <pc:spChg chg="mod">
          <ac:chgData name="Olivier Genoud" userId="e3287607-b312-4221-8c8d-a6943b641987" providerId="ADAL" clId="{FF5748AC-1C85-448A-AB10-35D26778616A}" dt="2024-09-19T07:14:32.444" v="262" actId="13926"/>
          <ac:spMkLst>
            <pc:docMk/>
            <pc:sldMk cId="0" sldId="918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FF5748AC-1C85-448A-AB10-35D26778616A}" dt="2024-09-19T07:15:45.382" v="271" actId="6549"/>
          <ac:graphicFrameMkLst>
            <pc:docMk/>
            <pc:sldMk cId="0" sldId="918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FF5748AC-1C85-448A-AB10-35D26778616A}" dt="2024-09-19T07:15:00.930" v="265" actId="13926"/>
          <ac:graphicFrameMkLst>
            <pc:docMk/>
            <pc:sldMk cId="0" sldId="918"/>
            <ac:graphicFrameMk id="5" creationId="{6E5E4DF7-6C00-01D5-B7EB-9959B37C08FA}"/>
          </ac:graphicFrameMkLst>
        </pc:graphicFrameChg>
      </pc:sldChg>
      <pc:sldChg chg="add del">
        <pc:chgData name="Olivier Genoud" userId="e3287607-b312-4221-8c8d-a6943b641987" providerId="ADAL" clId="{FF5748AC-1C85-448A-AB10-35D26778616A}" dt="2024-10-31T14:30:06.264" v="1841" actId="47"/>
        <pc:sldMkLst>
          <pc:docMk/>
          <pc:sldMk cId="3258415193" sldId="919"/>
        </pc:sldMkLst>
      </pc:sldChg>
      <pc:sldChg chg="add del">
        <pc:chgData name="Olivier Genoud" userId="e3287607-b312-4221-8c8d-a6943b641987" providerId="ADAL" clId="{FF5748AC-1C85-448A-AB10-35D26778616A}" dt="2024-09-20T14:13:01.989" v="875" actId="47"/>
        <pc:sldMkLst>
          <pc:docMk/>
          <pc:sldMk cId="4040426125" sldId="919"/>
        </pc:sldMkLst>
      </pc:sldChg>
      <pc:sldChg chg="delSp modSp add mod">
        <pc:chgData name="Olivier Genoud" userId="e3287607-b312-4221-8c8d-a6943b641987" providerId="ADAL" clId="{FF5748AC-1C85-448A-AB10-35D26778616A}" dt="2024-10-31T15:03:09.171" v="1863" actId="15"/>
        <pc:sldMkLst>
          <pc:docMk/>
          <pc:sldMk cId="1113726564" sldId="920"/>
        </pc:sldMkLst>
        <pc:spChg chg="del">
          <ac:chgData name="Olivier Genoud" userId="e3287607-b312-4221-8c8d-a6943b641987" providerId="ADAL" clId="{FF5748AC-1C85-448A-AB10-35D26778616A}" dt="2024-10-31T14:29:57.378" v="1840" actId="478"/>
          <ac:spMkLst>
            <pc:docMk/>
            <pc:sldMk cId="1113726564" sldId="920"/>
            <ac:spMk id="2" creationId="{3135D252-2D9E-AC0E-E368-09260741472D}"/>
          </ac:spMkLst>
        </pc:spChg>
        <pc:spChg chg="mod">
          <ac:chgData name="Olivier Genoud" userId="e3287607-b312-4221-8c8d-a6943b641987" providerId="ADAL" clId="{FF5748AC-1C85-448A-AB10-35D26778616A}" dt="2024-10-31T15:03:09.171" v="1863" actId="15"/>
          <ac:spMkLst>
            <pc:docMk/>
            <pc:sldMk cId="1113726564" sldId="920"/>
            <ac:spMk id="18435" creationId="{6DF2C6A5-97CD-46B8-BBA9-33870923E61E}"/>
          </ac:spMkLst>
        </pc:spChg>
      </pc:sldChg>
      <pc:sldMasterChg chg="modSp mod modSldLayout">
        <pc:chgData name="Olivier Genoud" userId="e3287607-b312-4221-8c8d-a6943b641987" providerId="ADAL" clId="{FF5748AC-1C85-448A-AB10-35D26778616A}" dt="2024-11-04T13:25:02.240" v="187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F5748AC-1C85-448A-AB10-35D26778616A}" dt="2024-11-04T13:25:02.240" v="187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F5748AC-1C85-448A-AB10-35D26778616A}" dt="2024-09-18T16:23:15.313" v="4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F5748AC-1C85-448A-AB10-35D26778616A}" dt="2024-09-18T16:23:15.313" v="4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6E26D707-1DAC-4ED3-836D-C3A1CDB6074F}" dt="2022-08-25T13:09:40.749" v="24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  <pc:graphicFrameChg chg="modGraphic">
          <ac:chgData name="Olivier Genoud" userId="e3287607-b312-4221-8c8d-a6943b641987" providerId="ADAL" clId="{6E26D707-1DAC-4ED3-836D-C3A1CDB6074F}" dt="2022-08-25T13:05:29.581" v="240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  <pc:spChg chg="mod">
          <ac:chgData name="Olivier Genoud" userId="e3287607-b312-4221-8c8d-a6943b641987" providerId="ADAL" clId="{6E26D707-1DAC-4ED3-836D-C3A1CDB6074F}" dt="2022-08-25T13:05:41.517" v="242" actId="6549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6E26D707-1DAC-4ED3-836D-C3A1CDB6074F}" dt="2022-08-15T16:03:17.898" v="36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  <pc:spChg chg="mod">
          <ac:chgData name="Olivier Genoud" userId="e3287607-b312-4221-8c8d-a6943b641987" providerId="ADAL" clId="{6E26D707-1DAC-4ED3-836D-C3A1CDB6074F}" dt="2022-08-15T13:31:16.096" v="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  <pc:graphicFrameChg chg="mod modGraphic">
          <ac:chgData name="Olivier Genoud" userId="e3287607-b312-4221-8c8d-a6943b641987" providerId="ADAL" clId="{6E26D707-1DAC-4ED3-836D-C3A1CDB6074F}" dt="2022-08-25T12:28:33.451" v="222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  <pc:spChg chg="mod">
          <ac:chgData name="Olivier Genoud" userId="e3287607-b312-4221-8c8d-a6943b641987" providerId="ADAL" clId="{6E26D707-1DAC-4ED3-836D-C3A1CDB6074F}" dt="2022-08-25T11:59:41.284" v="213" actId="20577"/>
          <ac:spMkLst>
            <pc:docMk/>
            <pc:sldMk cId="0" sldId="871"/>
            <ac:spMk id="32771" creationId="{9FCE62D6-5764-49BE-B43B-28DD76F27181}"/>
          </ac:spMkLst>
        </pc:spChg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  <pc:spChg chg="mod">
          <ac:chgData name="Olivier Genoud" userId="e3287607-b312-4221-8c8d-a6943b641987" providerId="ADAL" clId="{6E26D707-1DAC-4ED3-836D-C3A1CDB6074F}" dt="2022-08-25T11:42:04.078" v="52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6E26D707-1DAC-4ED3-836D-C3A1CDB6074F}" dt="2022-08-25T13:11:50.044" v="295" actId="20577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  <pc:spChg chg="mod">
          <ac:chgData name="Olivier Genoud" userId="e3287607-b312-4221-8c8d-a6943b641987" providerId="ADAL" clId="{6E26D707-1DAC-4ED3-836D-C3A1CDB6074F}" dt="2022-08-25T11:46:19.121" v="198" actId="6549"/>
          <ac:spMkLst>
            <pc:docMk/>
            <pc:sldMk cId="2867986219" sldId="87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E26D707-1DAC-4ED3-836D-C3A1CDB6074F}" dt="2022-08-15T13:31:03.930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B7B2B5C6-3A4E-4F73-8783-BEAD28D6FDBF}"/>
    <pc:docChg chg="undo custSel delSld modSld">
      <pc:chgData name="Olivier Genoud" userId="e3287607-b312-4221-8c8d-a6943b641987" providerId="ADAL" clId="{B7B2B5C6-3A4E-4F73-8783-BEAD28D6FDBF}" dt="2024-02-23T13:21:58.786" v="1056" actId="2165"/>
      <pc:docMkLst>
        <pc:docMk/>
      </pc:docMkLst>
      <pc:sldChg chg="delSp modSp mod">
        <pc:chgData name="Olivier Genoud" userId="e3287607-b312-4221-8c8d-a6943b641987" providerId="ADAL" clId="{B7B2B5C6-3A4E-4F73-8783-BEAD28D6FDBF}" dt="2024-02-22T10:27:12.557" v="1002"/>
        <pc:sldMkLst>
          <pc:docMk/>
          <pc:sldMk cId="0" sldId="324"/>
        </pc:sldMkLst>
        <pc:spChg chg="del">
          <ac:chgData name="Olivier Genoud" userId="e3287607-b312-4221-8c8d-a6943b641987" providerId="ADAL" clId="{B7B2B5C6-3A4E-4F73-8783-BEAD28D6FDBF}" dt="2024-02-22T09:30:15.636" v="985" actId="478"/>
          <ac:spMkLst>
            <pc:docMk/>
            <pc:sldMk cId="0" sldId="324"/>
            <ac:spMk id="2" creationId="{81E80C59-2456-535C-6558-BD911D1B6AA9}"/>
          </ac:spMkLst>
        </pc:spChg>
        <pc:graphicFrameChg chg="mod modGraphic">
          <ac:chgData name="Olivier Genoud" userId="e3287607-b312-4221-8c8d-a6943b641987" providerId="ADAL" clId="{B7B2B5C6-3A4E-4F73-8783-BEAD28D6FDBF}" dt="2024-02-22T10:27:12.557" v="1002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4:06.211" v="703" actId="20577"/>
        <pc:sldMkLst>
          <pc:docMk/>
          <pc:sldMk cId="0" sldId="808"/>
        </pc:sldMkLst>
        <pc:spChg chg="del">
          <ac:chgData name="Olivier Genoud" userId="e3287607-b312-4221-8c8d-a6943b641987" providerId="ADAL" clId="{B7B2B5C6-3A4E-4F73-8783-BEAD28D6FDBF}" dt="2024-02-20T13:09:06.670" v="431" actId="478"/>
          <ac:spMkLst>
            <pc:docMk/>
            <pc:sldMk cId="0" sldId="808"/>
            <ac:spMk id="2" creationId="{2C3F438A-CCD3-5B9F-02BC-0B0E101E7130}"/>
          </ac:spMkLst>
        </pc:spChg>
        <pc:spChg chg="mod">
          <ac:chgData name="Olivier Genoud" userId="e3287607-b312-4221-8c8d-a6943b641987" providerId="ADAL" clId="{B7B2B5C6-3A4E-4F73-8783-BEAD28D6FDBF}" dt="2024-02-20T10:31:57.891" v="356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7B2B5C6-3A4E-4F73-8783-BEAD28D6FDBF}" dt="2024-02-20T13:54:06.211" v="703" actId="2057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3:30.377" v="697" actId="14734"/>
        <pc:sldMkLst>
          <pc:docMk/>
          <pc:sldMk cId="0" sldId="809"/>
        </pc:sldMkLst>
        <pc:spChg chg="del">
          <ac:chgData name="Olivier Genoud" userId="e3287607-b312-4221-8c8d-a6943b641987" providerId="ADAL" clId="{B7B2B5C6-3A4E-4F73-8783-BEAD28D6FDBF}" dt="2024-02-20T13:03:44.589" v="430" actId="478"/>
          <ac:spMkLst>
            <pc:docMk/>
            <pc:sldMk cId="0" sldId="809"/>
            <ac:spMk id="2" creationId="{4A8E8CB5-83C3-47E9-DB7B-28C9F251DE0F}"/>
          </ac:spMkLst>
        </pc:spChg>
        <pc:spChg chg="mod">
          <ac:chgData name="Olivier Genoud" userId="e3287607-b312-4221-8c8d-a6943b641987" providerId="ADAL" clId="{B7B2B5C6-3A4E-4F73-8783-BEAD28D6FDBF}" dt="2024-02-20T10:31:53.780" v="35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B7B2B5C6-3A4E-4F73-8783-BEAD28D6FDBF}" dt="2024-02-20T13:53:14.594" v="687" actId="1036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B7B2B5C6-3A4E-4F73-8783-BEAD28D6FDBF}" dt="2024-02-20T13:53:30.377" v="697" actId="14734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1:55.439" v="662" actId="2165"/>
        <pc:sldMkLst>
          <pc:docMk/>
          <pc:sldMk cId="0" sldId="810"/>
        </pc:sldMkLst>
        <pc:spChg chg="del">
          <ac:chgData name="Olivier Genoud" userId="e3287607-b312-4221-8c8d-a6943b641987" providerId="ADAL" clId="{B7B2B5C6-3A4E-4F73-8783-BEAD28D6FDBF}" dt="2024-02-20T13:51:49.730" v="661" actId="478"/>
          <ac:spMkLst>
            <pc:docMk/>
            <pc:sldMk cId="0" sldId="810"/>
            <ac:spMk id="2" creationId="{90E0973F-8F51-0912-A405-A9BAB68FB197}"/>
          </ac:spMkLst>
        </pc:spChg>
        <pc:spChg chg="mod">
          <ac:chgData name="Olivier Genoud" userId="e3287607-b312-4221-8c8d-a6943b641987" providerId="ADAL" clId="{B7B2B5C6-3A4E-4F73-8783-BEAD28D6FDBF}" dt="2024-02-20T10:32:02.818" v="357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B7B2B5C6-3A4E-4F73-8783-BEAD28D6FDBF}" dt="2024-02-20T13:51:55.439" v="662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7B2B5C6-3A4E-4F73-8783-BEAD28D6FDBF}" dt="2024-02-20T13:47:38.739" v="653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3:52:57.795" v="678" actId="6549"/>
        <pc:sldMkLst>
          <pc:docMk/>
          <pc:sldMk cId="0" sldId="811"/>
        </pc:sldMkLst>
        <pc:spChg chg="del">
          <ac:chgData name="Olivier Genoud" userId="e3287607-b312-4221-8c8d-a6943b641987" providerId="ADAL" clId="{B7B2B5C6-3A4E-4F73-8783-BEAD28D6FDBF}" dt="2024-02-20T12:57:05.916" v="427" actId="478"/>
          <ac:spMkLst>
            <pc:docMk/>
            <pc:sldMk cId="0" sldId="811"/>
            <ac:spMk id="2" creationId="{5CF38A21-CE9F-A00F-C6BB-8F4FA73B0851}"/>
          </ac:spMkLst>
        </pc:spChg>
        <pc:spChg chg="mod">
          <ac:chgData name="Olivier Genoud" userId="e3287607-b312-4221-8c8d-a6943b641987" providerId="ADAL" clId="{B7B2B5C6-3A4E-4F73-8783-BEAD28D6FDBF}" dt="2024-02-20T10:31:49.746" v="35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B7B2B5C6-3A4E-4F73-8783-BEAD28D6FDBF}" dt="2024-02-20T13:10:31.805" v="448" actId="1036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B7B2B5C6-3A4E-4F73-8783-BEAD28D6FDBF}" dt="2024-02-20T13:52:57.795" v="678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3T13:21:58.786" v="1056" actId="2165"/>
        <pc:sldMkLst>
          <pc:docMk/>
          <pc:sldMk cId="1867481550" sldId="866"/>
        </pc:sldMkLst>
        <pc:spChg chg="del">
          <ac:chgData name="Olivier Genoud" userId="e3287607-b312-4221-8c8d-a6943b641987" providerId="ADAL" clId="{B7B2B5C6-3A4E-4F73-8783-BEAD28D6FDBF}" dt="2024-02-20T20:45:54.569" v="794" actId="478"/>
          <ac:spMkLst>
            <pc:docMk/>
            <pc:sldMk cId="1867481550" sldId="866"/>
            <ac:spMk id="2" creationId="{6F0D6B99-F250-1E8C-540E-DFD8E380A0EC}"/>
          </ac:spMkLst>
        </pc:spChg>
        <pc:graphicFrameChg chg="mod modGraphic">
          <ac:chgData name="Olivier Genoud" userId="e3287607-b312-4221-8c8d-a6943b641987" providerId="ADAL" clId="{B7B2B5C6-3A4E-4F73-8783-BEAD28D6FDBF}" dt="2024-02-23T13:21:58.786" v="105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0T10:22:54.588" v="328" actId="6549"/>
        <pc:sldMkLst>
          <pc:docMk/>
          <pc:sldMk cId="3718173731" sldId="867"/>
        </pc:sldMkLst>
        <pc:spChg chg="del">
          <ac:chgData name="Olivier Genoud" userId="e3287607-b312-4221-8c8d-a6943b641987" providerId="ADAL" clId="{B7B2B5C6-3A4E-4F73-8783-BEAD28D6FDBF}" dt="2024-02-20T10:21:44.043" v="312" actId="478"/>
          <ac:spMkLst>
            <pc:docMk/>
            <pc:sldMk cId="3718173731" sldId="867"/>
            <ac:spMk id="2" creationId="{87743F41-3C8D-4E22-4F4A-681601FE32E6}"/>
          </ac:spMkLst>
        </pc:spChg>
        <pc:spChg chg="mod">
          <ac:chgData name="Olivier Genoud" userId="e3287607-b312-4221-8c8d-a6943b641987" providerId="ADAL" clId="{B7B2B5C6-3A4E-4F73-8783-BEAD28D6FDBF}" dt="2024-02-20T10:21:41.690" v="31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7B2B5C6-3A4E-4F73-8783-BEAD28D6FDBF}" dt="2024-02-20T10:22:54.588" v="328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del mod">
        <pc:chgData name="Olivier Genoud" userId="e3287607-b312-4221-8c8d-a6943b641987" providerId="ADAL" clId="{B7B2B5C6-3A4E-4F73-8783-BEAD28D6FDBF}" dt="2024-02-20T13:52:03.646" v="663" actId="47"/>
        <pc:sldMkLst>
          <pc:docMk/>
          <pc:sldMk cId="781762355" sldId="887"/>
        </pc:sldMkLst>
        <pc:spChg chg="mod">
          <ac:chgData name="Olivier Genoud" userId="e3287607-b312-4221-8c8d-a6943b641987" providerId="ADAL" clId="{B7B2B5C6-3A4E-4F73-8783-BEAD28D6FDBF}" dt="2024-02-20T10:31:40.782" v="353" actId="6549"/>
          <ac:spMkLst>
            <pc:docMk/>
            <pc:sldMk cId="781762355" sldId="887"/>
            <ac:spMk id="8" creationId="{3F1ADB89-7AA8-400D-9831-F1E3477B2690}"/>
          </ac:spMkLst>
        </pc:spChg>
        <pc:graphicFrameChg chg="modGraphic">
          <ac:chgData name="Olivier Genoud" userId="e3287607-b312-4221-8c8d-a6943b641987" providerId="ADAL" clId="{B7B2B5C6-3A4E-4F73-8783-BEAD28D6FDBF}" dt="2024-02-20T12:38:42.781" v="358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B7B2B5C6-3A4E-4F73-8783-BEAD28D6FDBF}" dt="2024-02-22T08:37:06.639" v="838" actId="47"/>
        <pc:sldMkLst>
          <pc:docMk/>
          <pc:sldMk cId="0" sldId="898"/>
        </pc:sldMkLst>
      </pc:sldChg>
      <pc:sldChg chg="del">
        <pc:chgData name="Olivier Genoud" userId="e3287607-b312-4221-8c8d-a6943b641987" providerId="ADAL" clId="{B7B2B5C6-3A4E-4F73-8783-BEAD28D6FDBF}" dt="2024-02-20T10:24:17.800" v="329" actId="47"/>
        <pc:sldMkLst>
          <pc:docMk/>
          <pc:sldMk cId="3113574571" sldId="901"/>
        </pc:sldMkLst>
      </pc:sldChg>
      <pc:sldChg chg="del">
        <pc:chgData name="Olivier Genoud" userId="e3287607-b312-4221-8c8d-a6943b641987" providerId="ADAL" clId="{B7B2B5C6-3A4E-4F73-8783-BEAD28D6FDBF}" dt="2024-02-22T08:37:04.238" v="836" actId="47"/>
        <pc:sldMkLst>
          <pc:docMk/>
          <pc:sldMk cId="0" sldId="902"/>
        </pc:sldMkLst>
      </pc:sldChg>
      <pc:sldChg chg="del">
        <pc:chgData name="Olivier Genoud" userId="e3287607-b312-4221-8c8d-a6943b641987" providerId="ADAL" clId="{B7B2B5C6-3A4E-4F73-8783-BEAD28D6FDBF}" dt="2024-02-22T08:37:05.273" v="837" actId="47"/>
        <pc:sldMkLst>
          <pc:docMk/>
          <pc:sldMk cId="0" sldId="903"/>
        </pc:sldMkLst>
      </pc:sldChg>
      <pc:sldChg chg="delSp modSp mod">
        <pc:chgData name="Olivier Genoud" userId="e3287607-b312-4221-8c8d-a6943b641987" providerId="ADAL" clId="{B7B2B5C6-3A4E-4F73-8783-BEAD28D6FDBF}" dt="2024-02-22T09:26:54.258" v="980" actId="6549"/>
        <pc:sldMkLst>
          <pc:docMk/>
          <pc:sldMk cId="0" sldId="905"/>
        </pc:sldMkLst>
        <pc:spChg chg="del">
          <ac:chgData name="Olivier Genoud" userId="e3287607-b312-4221-8c8d-a6943b641987" providerId="ADAL" clId="{B7B2B5C6-3A4E-4F73-8783-BEAD28D6FDBF}" dt="2024-02-22T08:38:36.362" v="845" actId="478"/>
          <ac:spMkLst>
            <pc:docMk/>
            <pc:sldMk cId="0" sldId="905"/>
            <ac:spMk id="2" creationId="{43C1555B-955C-7E9A-F370-70F9FB1C9A7D}"/>
          </ac:spMkLst>
        </pc:spChg>
        <pc:graphicFrameChg chg="mod modGraphic">
          <ac:chgData name="Olivier Genoud" userId="e3287607-b312-4221-8c8d-a6943b641987" providerId="ADAL" clId="{B7B2B5C6-3A4E-4F73-8783-BEAD28D6FDBF}" dt="2024-02-22T09:26:54.258" v="980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7B2B5C6-3A4E-4F73-8783-BEAD28D6FDBF}" dt="2024-02-22T10:18:14.373" v="990" actId="6549"/>
        <pc:sldMkLst>
          <pc:docMk/>
          <pc:sldMk cId="0" sldId="906"/>
        </pc:sldMkLst>
        <pc:spChg chg="del">
          <ac:chgData name="Olivier Genoud" userId="e3287607-b312-4221-8c8d-a6943b641987" providerId="ADAL" clId="{B7B2B5C6-3A4E-4F73-8783-BEAD28D6FDBF}" dt="2024-02-22T08:40:27.318" v="864" actId="478"/>
          <ac:spMkLst>
            <pc:docMk/>
            <pc:sldMk cId="0" sldId="906"/>
            <ac:spMk id="2" creationId="{0112CB5D-9DE7-4308-CB0D-31D08785E55C}"/>
          </ac:spMkLst>
        </pc:spChg>
        <pc:graphicFrameChg chg="mod modGraphic">
          <ac:chgData name="Olivier Genoud" userId="e3287607-b312-4221-8c8d-a6943b641987" providerId="ADAL" clId="{B7B2B5C6-3A4E-4F73-8783-BEAD28D6FDBF}" dt="2024-02-22T10:18:14.373" v="990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7B2B5C6-3A4E-4F73-8783-BEAD28D6FDBF}" dt="2024-02-20T13:55:57.730" v="704" actId="478"/>
        <pc:sldMkLst>
          <pc:docMk/>
          <pc:sldMk cId="1808939307" sldId="908"/>
        </pc:sldMkLst>
        <pc:spChg chg="del">
          <ac:chgData name="Olivier Genoud" userId="e3287607-b312-4221-8c8d-a6943b641987" providerId="ADAL" clId="{B7B2B5C6-3A4E-4F73-8783-BEAD28D6FDBF}" dt="2024-02-20T13:55:57.730" v="704" actId="478"/>
          <ac:spMkLst>
            <pc:docMk/>
            <pc:sldMk cId="1808939307" sldId="908"/>
            <ac:spMk id="2" creationId="{2C40996F-5034-9872-40B8-952360682842}"/>
          </ac:spMkLst>
        </pc:spChg>
      </pc:sldChg>
      <pc:sldChg chg="modSp mod">
        <pc:chgData name="Olivier Genoud" userId="e3287607-b312-4221-8c8d-a6943b641987" providerId="ADAL" clId="{B7B2B5C6-3A4E-4F73-8783-BEAD28D6FDBF}" dt="2024-02-22T08:30:12.534" v="835" actId="6549"/>
        <pc:sldMkLst>
          <pc:docMk/>
          <pc:sldMk cId="1474794172" sldId="909"/>
        </pc:sldMkLst>
        <pc:spChg chg="mod">
          <ac:chgData name="Olivier Genoud" userId="e3287607-b312-4221-8c8d-a6943b641987" providerId="ADAL" clId="{B7B2B5C6-3A4E-4F73-8783-BEAD28D6FDBF}" dt="2024-02-22T08:30:12.534" v="835" actId="6549"/>
          <ac:spMkLst>
            <pc:docMk/>
            <pc:sldMk cId="1474794172" sldId="909"/>
            <ac:spMk id="5" creationId="{4CCF5F94-F85A-4B75-B5EE-FEE92D005330}"/>
          </ac:spMkLst>
        </pc:spChg>
      </pc:sld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CC26E5DC-B1ED-4FB7-8C8A-30C43F8E707B}" dt="2023-08-25T06:04:15.270" v="95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  <pc:graphicFrameChg chg="mod modGraphic">
          <ac:chgData name="Olivier Genoud" userId="e3287607-b312-4221-8c8d-a6943b641987" providerId="ADAL" clId="{CC26E5DC-B1ED-4FB7-8C8A-30C43F8E707B}" dt="2023-08-25T09:14:11.800" v="223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6:12:39.549" v="154" actId="20577"/>
        <pc:sldMkLst>
          <pc:docMk/>
          <pc:sldMk cId="0" sldId="324"/>
        </pc:sldMkLst>
        <pc:spChg chg="mod">
          <ac:chgData name="Olivier Genoud" userId="e3287607-b312-4221-8c8d-a6943b641987" providerId="ADAL" clId="{CC26E5DC-B1ED-4FB7-8C8A-30C43F8E707B}" dt="2023-08-25T06:12:39.549" v="154" actId="20577"/>
          <ac:spMkLst>
            <pc:docMk/>
            <pc:sldMk cId="0" sldId="324"/>
            <ac:spMk id="30723" creationId="{14D8DDB8-47B2-498A-955D-6594BFFF6A1F}"/>
          </ac:spMkLst>
        </pc:spChg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  <pc:spChg chg="mod">
          <ac:chgData name="Olivier Genoud" userId="e3287607-b312-4221-8c8d-a6943b641987" providerId="ADAL" clId="{CC26E5DC-B1ED-4FB7-8C8A-30C43F8E707B}" dt="2023-08-25T06:14:34.714" v="157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CC26E5DC-B1ED-4FB7-8C8A-30C43F8E707B}" dt="2023-08-25T06:15:08.624" v="180" actId="6549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  <pc:spChg chg="mod">
          <ac:chgData name="Olivier Genoud" userId="e3287607-b312-4221-8c8d-a6943b641987" providerId="ADAL" clId="{CC26E5DC-B1ED-4FB7-8C8A-30C43F8E707B}" dt="2023-08-25T06:19:02.476" v="217" actId="6549"/>
          <ac:spMkLst>
            <pc:docMk/>
            <pc:sldMk cId="2867986219" sldId="890"/>
            <ac:spMk id="3" creationId="{B55D1B92-72D9-4EBD-BA8E-3D0BCC08F245}"/>
          </ac:spMkLst>
        </pc:spChg>
      </pc:sld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  <pc:spChg chg="del">
          <ac:chgData name="Olivier Genoud" userId="e3287607-b312-4221-8c8d-a6943b641987" providerId="ADAL" clId="{9F8C02AF-50E4-437D-A598-C64753D8CB51}" dt="2022-11-11T10:42:35.572" v="317" actId="478"/>
          <ac:spMkLst>
            <pc:docMk/>
            <pc:sldMk cId="0" sldId="878"/>
            <ac:spMk id="2" creationId="{295185E5-3454-1E2D-197D-6CCE04C1D71E}"/>
          </ac:spMkLst>
        </pc:spChg>
        <pc:graphicFrameChg chg="mod modGraphic">
          <ac:chgData name="Olivier Genoud" userId="e3287607-b312-4221-8c8d-a6943b641987" providerId="ADAL" clId="{9F8C02AF-50E4-437D-A598-C64753D8CB51}" dt="2022-11-11T10:41:20.524" v="315" actId="13926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  <pc:spChg chg="del">
          <ac:chgData name="Olivier Genoud" userId="e3287607-b312-4221-8c8d-a6943b641987" providerId="ADAL" clId="{9F8C02AF-50E4-437D-A598-C64753D8CB51}" dt="2022-11-11T10:42:38.833" v="318" actId="478"/>
          <ac:spMkLst>
            <pc:docMk/>
            <pc:sldMk cId="0" sldId="879"/>
            <ac:spMk id="2" creationId="{1B1C26E9-0E6A-AD69-B9AA-6679F78527E1}"/>
          </ac:spMkLst>
        </pc:spChg>
        <pc:graphicFrameChg chg="modGraphic">
          <ac:chgData name="Olivier Genoud" userId="e3287607-b312-4221-8c8d-a6943b641987" providerId="ADAL" clId="{9F8C02AF-50E4-437D-A598-C64753D8CB51}" dt="2022-11-11T09:30:53.161" v="114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  <pc:spChg chg="del">
          <ac:chgData name="Olivier Genoud" userId="e3287607-b312-4221-8c8d-a6943b641987" providerId="ADAL" clId="{9F8C02AF-50E4-437D-A598-C64753D8CB51}" dt="2022-11-11T10:45:35.218" v="329" actId="478"/>
          <ac:spMkLst>
            <pc:docMk/>
            <pc:sldMk cId="0" sldId="881"/>
            <ac:spMk id="2" creationId="{24CC085F-C487-FB7A-0212-108AA73E9A3D}"/>
          </ac:spMkLst>
        </pc:spChg>
        <pc:graphicFrameChg chg="mod modGraphic">
          <ac:chgData name="Olivier Genoud" userId="e3287607-b312-4221-8c8d-a6943b641987" providerId="ADAL" clId="{9F8C02AF-50E4-437D-A598-C64753D8CB51}" dt="2022-11-11T14:59:28.692" v="363" actId="20577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  <pc:spChg chg="del">
          <ac:chgData name="Olivier Genoud" userId="e3287607-b312-4221-8c8d-a6943b641987" providerId="ADAL" clId="{9F8C02AF-50E4-437D-A598-C64753D8CB51}" dt="2022-11-11T10:46:55.043" v="336" actId="478"/>
          <ac:spMkLst>
            <pc:docMk/>
            <pc:sldMk cId="0" sldId="882"/>
            <ac:spMk id="2" creationId="{E521ADAF-1782-6229-1F00-503E0EF33C53}"/>
          </ac:spMkLst>
        </pc:spChg>
        <pc:graphicFrameChg chg="mod modGraphic">
          <ac:chgData name="Olivier Genoud" userId="e3287607-b312-4221-8c8d-a6943b641987" providerId="ADAL" clId="{9F8C02AF-50E4-437D-A598-C64753D8CB51}" dt="2022-11-11T14:59:37.285" v="371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  <pc:graphicFrameChg chg="mod modGraphic">
          <ac:chgData name="Olivier Genoud" userId="e3287607-b312-4221-8c8d-a6943b641987" providerId="ADAL" clId="{CA313619-6587-4C0C-A905-8ABAC4339167}" dt="2022-08-09T08:32:18.588" v="115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6" creationId="{09DE4C67-0C44-4013-AD9C-EF9AA7E8CAB1}"/>
          </ac:spMkLst>
        </pc:spChg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  <pc:spChg chg="del">
          <ac:chgData name="Olivier Genoud" userId="e3287607-b312-4221-8c8d-a6943b641987" providerId="ADAL" clId="{0983A3D5-A177-46B2-ABD9-E32B60BB9966}" dt="2022-08-12T15:23:28.632" v="105" actId="478"/>
          <ac:spMkLst>
            <pc:docMk/>
            <pc:sldMk cId="0" sldId="322"/>
            <ac:spMk id="6" creationId="{BE1C1141-8608-4AA2-9553-0BD50EFC042A}"/>
          </ac:spMkLst>
        </pc:spChg>
        <pc:graphicFrameChg chg="modGraphic">
          <ac:chgData name="Olivier Genoud" userId="e3287607-b312-4221-8c8d-a6943b641987" providerId="ADAL" clId="{0983A3D5-A177-46B2-ABD9-E32B60BB9966}" dt="2022-08-12T15:21:21.571" v="87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  <pc:spChg chg="del">
          <ac:chgData name="Olivier Genoud" userId="e3287607-b312-4221-8c8d-a6943b641987" providerId="ADAL" clId="{0983A3D5-A177-46B2-ABD9-E32B60BB9966}" dt="2022-08-12T15:23:32.149" v="106" actId="478"/>
          <ac:spMkLst>
            <pc:docMk/>
            <pc:sldMk cId="0" sldId="323"/>
            <ac:spMk id="6" creationId="{CCB1D15B-9F9A-4DD3-B9D7-0A288C4A3F2F}"/>
          </ac:spMkLst>
        </pc:spChg>
        <pc:graphicFrameChg chg="mod modGraphic">
          <ac:chgData name="Olivier Genoud" userId="e3287607-b312-4221-8c8d-a6943b641987" providerId="ADAL" clId="{0983A3D5-A177-46B2-ABD9-E32B60BB9966}" dt="2022-08-12T15:22:57.297" v="104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  <pc:spChg chg="del">
          <ac:chgData name="Olivier Genoud" userId="e3287607-b312-4221-8c8d-a6943b641987" providerId="ADAL" clId="{0983A3D5-A177-46B2-ABD9-E32B60BB9966}" dt="2022-08-12T15:23:36.789" v="107" actId="478"/>
          <ac:spMkLst>
            <pc:docMk/>
            <pc:sldMk cId="0" sldId="324"/>
            <ac:spMk id="8" creationId="{6A9B2D16-0EBE-4089-AA6C-143FBBA06CC7}"/>
          </ac:spMkLst>
        </pc:spChg>
        <pc:spChg chg="mod">
          <ac:chgData name="Olivier Genoud" userId="e3287607-b312-4221-8c8d-a6943b641987" providerId="ADAL" clId="{0983A3D5-A177-46B2-ABD9-E32B60BB9966}" dt="2022-08-12T15:23:41.943" v="108" actId="2057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0983A3D5-A177-46B2-ABD9-E32B60BB9966}" dt="2022-08-12T15:24:32.690" v="115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  <pc:graphicFrameChg chg="modGraphic">
          <ac:chgData name="Olivier Genoud" userId="e3287607-b312-4221-8c8d-a6943b641987" providerId="ADAL" clId="{0983A3D5-A177-46B2-ABD9-E32B60BB9966}" dt="2022-08-12T15:27:22.481" v="128" actId="5793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0983A3D5-A177-46B2-ABD9-E32B60BB9966}" dt="2022-08-12T09:13:44.986" v="70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  <pc:graphicFrameChg chg="modGraphic">
          <ac:chgData name="Olivier Genoud" userId="e3287607-b312-4221-8c8d-a6943b641987" providerId="ADAL" clId="{0983A3D5-A177-46B2-ABD9-E32B60BB9966}" dt="2022-08-12T15:21:37.215" v="88" actId="13926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  <pc:sldMasterChg chg="modSp mod">
        <pc:chgData name="Olivier Genoud" userId="e3287607-b312-4221-8c8d-a6943b641987" providerId="ADAL" clId="{99E02840-3119-49CE-8B87-ED5488119DE5}" dt="2023-05-05T13:21:27.238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9E02840-3119-49CE-8B87-ED5488119DE5}" dt="2023-05-05T13:21:27.238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  <pc:spChg chg="del">
          <ac:chgData name="Olivier Genoud" userId="e3287607-b312-4221-8c8d-a6943b641987" providerId="ADAL" clId="{9AE2697E-7CE9-4F91-9C86-790EF4BF16A0}" dt="2023-02-21T14:59:02.470" v="1117" actId="478"/>
          <ac:spMkLst>
            <pc:docMk/>
            <pc:sldMk cId="0" sldId="808"/>
            <ac:spMk id="2" creationId="{E048D33D-D92E-C391-B268-8A86DB6B8831}"/>
          </ac:spMkLst>
        </pc:spChg>
        <pc:spChg chg="mod">
          <ac:chgData name="Olivier Genoud" userId="e3287607-b312-4221-8c8d-a6943b641987" providerId="ADAL" clId="{9AE2697E-7CE9-4F91-9C86-790EF4BF16A0}" dt="2023-02-21T14:05:35.842" v="752" actId="14100"/>
          <ac:spMkLst>
            <pc:docMk/>
            <pc:sldMk cId="0" sldId="808"/>
            <ac:spMk id="8" creationId="{BB6C61F9-29AD-4200-B68D-8E7906A4CAA1}"/>
          </ac:spMkLst>
        </pc:spChg>
        <pc:graphicFrameChg chg="mod">
          <ac:chgData name="Olivier Genoud" userId="e3287607-b312-4221-8c8d-a6943b641987" providerId="ADAL" clId="{9AE2697E-7CE9-4F91-9C86-790EF4BF16A0}" dt="2023-02-21T14:28:28.515" v="848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  <pc:spChg chg="del">
          <ac:chgData name="Olivier Genoud" userId="e3287607-b312-4221-8c8d-a6943b641987" providerId="ADAL" clId="{9AE2697E-7CE9-4F91-9C86-790EF4BF16A0}" dt="2023-02-21T14:27:43.160" v="847" actId="478"/>
          <ac:spMkLst>
            <pc:docMk/>
            <pc:sldMk cId="0" sldId="809"/>
            <ac:spMk id="2" creationId="{19E57947-D3DA-B3D9-F72C-D14F9DD42D36}"/>
          </ac:spMkLst>
        </pc:spChg>
        <pc:spChg chg="mod">
          <ac:chgData name="Olivier Genoud" userId="e3287607-b312-4221-8c8d-a6943b641987" providerId="ADAL" clId="{9AE2697E-7CE9-4F91-9C86-790EF4BF16A0}" dt="2023-02-21T14:05:29.464" v="750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9AE2697E-7CE9-4F91-9C86-790EF4BF16A0}" dt="2023-02-21T15:00:23.671" v="1163" actId="1035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9AE2697E-7CE9-4F91-9C86-790EF4BF16A0}" dt="2023-02-21T15:00:14.133" v="1162" actId="1036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  <pc:spChg chg="del">
          <ac:chgData name="Olivier Genoud" userId="e3287607-b312-4221-8c8d-a6943b641987" providerId="ADAL" clId="{9AE2697E-7CE9-4F91-9C86-790EF4BF16A0}" dt="2023-02-21T14:58:59.589" v="1116" actId="478"/>
          <ac:spMkLst>
            <pc:docMk/>
            <pc:sldMk cId="0" sldId="810"/>
            <ac:spMk id="2" creationId="{37445DAC-8C70-2443-C623-A0221086AA8D}"/>
          </ac:spMkLst>
        </pc:spChg>
        <pc:spChg chg="mod">
          <ac:chgData name="Olivier Genoud" userId="e3287607-b312-4221-8c8d-a6943b641987" providerId="ADAL" clId="{9AE2697E-7CE9-4F91-9C86-790EF4BF16A0}" dt="2023-02-21T14:05:42.090" v="755" actId="14100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9AE2697E-7CE9-4F91-9C86-790EF4BF16A0}" dt="2023-02-21T15:01:35.604" v="1181" actId="14734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9AE2697E-7CE9-4F91-9C86-790EF4BF16A0}" dt="2023-02-21T15:00:42.357" v="1167" actId="1036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  <pc:spChg chg="del">
          <ac:chgData name="Olivier Genoud" userId="e3287607-b312-4221-8c8d-a6943b641987" providerId="ADAL" clId="{9AE2697E-7CE9-4F91-9C86-790EF4BF16A0}" dt="2023-02-21T14:23:57.665" v="826" actId="478"/>
          <ac:spMkLst>
            <pc:docMk/>
            <pc:sldMk cId="0" sldId="811"/>
            <ac:spMk id="2" creationId="{D0DAB586-B71A-F9EC-B8DE-3B8D5B72EA83}"/>
          </ac:spMkLst>
        </pc:spChg>
        <pc:spChg chg="mod">
          <ac:chgData name="Olivier Genoud" userId="e3287607-b312-4221-8c8d-a6943b641987" providerId="ADAL" clId="{9AE2697E-7CE9-4F91-9C86-790EF4BF16A0}" dt="2023-02-21T14:05:25.938" v="749" actId="14100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6:29.071" v="1110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9AE2697E-7CE9-4F91-9C86-790EF4BF16A0}" dt="2023-02-21T13:35:25.836" v="570" actId="478"/>
          <ac:spMkLst>
            <pc:docMk/>
            <pc:sldMk cId="3718173731" sldId="867"/>
            <ac:spMk id="2" creationId="{15B0A020-B7F3-4448-037C-1D500DF7F125}"/>
          </ac:spMkLst>
        </pc:spChg>
        <pc:spChg chg="mod">
          <ac:chgData name="Olivier Genoud" userId="e3287607-b312-4221-8c8d-a6943b641987" providerId="ADAL" clId="{9AE2697E-7CE9-4F91-9C86-790EF4BF16A0}" dt="2023-02-21T13:26:13.018" v="75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9AE2697E-7CE9-4F91-9C86-790EF4BF16A0}" dt="2023-02-21T15:02:55.767" v="1198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  <pc:spChg chg="del">
          <ac:chgData name="Olivier Genoud" userId="e3287607-b312-4221-8c8d-a6943b641987" providerId="ADAL" clId="{9AE2697E-7CE9-4F91-9C86-790EF4BF16A0}" dt="2023-02-21T13:12:20.461" v="53" actId="478"/>
          <ac:spMkLst>
            <pc:docMk/>
            <pc:sldMk cId="3269946048" sldId="885"/>
            <ac:spMk id="2" creationId="{97E52B2A-A89E-6131-FE24-26E3FD23106E}"/>
          </ac:spMkLst>
        </pc:spChg>
        <pc:spChg chg="mod">
          <ac:chgData name="Olivier Genoud" userId="e3287607-b312-4221-8c8d-a6943b641987" providerId="ADAL" clId="{9AE2697E-7CE9-4F91-9C86-790EF4BF16A0}" dt="2023-02-21T13:17:48.520" v="54"/>
          <ac:spMkLst>
            <pc:docMk/>
            <pc:sldMk cId="3269946048" sldId="885"/>
            <ac:spMk id="32771" creationId="{9FCE62D6-5764-49BE-B43B-28DD76F27181}"/>
          </ac:spMkLst>
        </pc:spChg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  <pc:spChg chg="del">
          <ac:chgData name="Olivier Genoud" userId="e3287607-b312-4221-8c8d-a6943b641987" providerId="ADAL" clId="{9AE2697E-7CE9-4F91-9C86-790EF4BF16A0}" dt="2023-02-21T14:24:02.627" v="827" actId="478"/>
          <ac:spMkLst>
            <pc:docMk/>
            <pc:sldMk cId="781762355" sldId="887"/>
            <ac:spMk id="2" creationId="{171244C5-B102-06E4-E91D-4C2154DED2C8}"/>
          </ac:spMkLst>
        </pc:spChg>
        <pc:spChg chg="mod">
          <ac:chgData name="Olivier Genoud" userId="e3287607-b312-4221-8c8d-a6943b641987" providerId="ADAL" clId="{9AE2697E-7CE9-4F91-9C86-790EF4BF16A0}" dt="2023-02-21T14:05:08.881" v="747" actId="14100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9:43.110" v="1137" actId="114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  <pc:spChg chg="del">
          <ac:chgData name="Olivier Genoud" userId="e3287607-b312-4221-8c8d-a6943b641987" providerId="ADAL" clId="{9AE2697E-7CE9-4F91-9C86-790EF4BF16A0}" dt="2023-02-21T13:56:59.583" v="615" actId="478"/>
          <ac:spMkLst>
            <pc:docMk/>
            <pc:sldMk cId="2342150959" sldId="889"/>
            <ac:spMk id="2" creationId="{9872033A-8C43-2B07-E964-2749BD3FC15F}"/>
          </ac:spMkLst>
        </pc:spChg>
        <pc:spChg chg="mod">
          <ac:chgData name="Olivier Genoud" userId="e3287607-b312-4221-8c8d-a6943b641987" providerId="ADAL" clId="{9AE2697E-7CE9-4F91-9C86-790EF4BF16A0}" dt="2023-02-21T13:33:00.170" v="34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9AE2697E-7CE9-4F91-9C86-790EF4BF16A0}" dt="2023-02-21T14:00:34.224" v="715" actId="20577"/>
          <ac:spMkLst>
            <pc:docMk/>
            <pc:sldMk cId="2342150959" sldId="889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  <pc:spChg chg="del">
          <ac:chgData name="Olivier Genoud" userId="e3287607-b312-4221-8c8d-a6943b641987" providerId="ADAL" clId="{9AE2697E-7CE9-4F91-9C86-790EF4BF16A0}" dt="2023-02-21T13:09:24.329" v="29" actId="478"/>
          <ac:spMkLst>
            <pc:docMk/>
            <pc:sldMk cId="0" sldId="893"/>
            <ac:spMk id="2" creationId="{789AC8E9-3C61-6E2B-BE4A-487D432DC555}"/>
          </ac:spMkLst>
        </pc:spChg>
        <pc:graphicFrameChg chg="mod modGraphic">
          <ac:chgData name="Olivier Genoud" userId="e3287607-b312-4221-8c8d-a6943b641987" providerId="ADAL" clId="{9AE2697E-7CE9-4F91-9C86-790EF4BF16A0}" dt="2023-02-21T13:08:45.120" v="26" actId="13926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  <pc:spChg chg="del">
          <ac:chgData name="Olivier Genoud" userId="e3287607-b312-4221-8c8d-a6943b641987" providerId="ADAL" clId="{9AE2697E-7CE9-4F91-9C86-790EF4BF16A0}" dt="2023-02-21T13:09:19.037" v="28" actId="478"/>
          <ac:spMkLst>
            <pc:docMk/>
            <pc:sldMk cId="0" sldId="894"/>
            <ac:spMk id="2" creationId="{55EF6615-9A08-F62C-EF61-B5C06A05D39F}"/>
          </ac:spMkLst>
        </pc:spChg>
        <pc:graphicFrameChg chg="mod modGraphic">
          <ac:chgData name="Olivier Genoud" userId="e3287607-b312-4221-8c8d-a6943b641987" providerId="ADAL" clId="{9AE2697E-7CE9-4F91-9C86-790EF4BF16A0}" dt="2023-02-21T13:11:24.581" v="51" actId="20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  <pc:spChg chg="del">
          <ac:chgData name="Olivier Genoud" userId="e3287607-b312-4221-8c8d-a6943b641987" providerId="ADAL" clId="{9AE2697E-7CE9-4F91-9C86-790EF4BF16A0}" dt="2023-02-21T13:11:59.278" v="52" actId="478"/>
          <ac:spMkLst>
            <pc:docMk/>
            <pc:sldMk cId="0" sldId="895"/>
            <ac:spMk id="2" creationId="{28DD4274-2D54-B52B-AB7F-36D5B0EDB7E9}"/>
          </ac:spMkLst>
        </pc:spChg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  <pc:sldMasterChg chg="modSp mod">
        <pc:chgData name="Olivier Genoud" userId="e3287607-b312-4221-8c8d-a6943b641987" providerId="ADAL" clId="{9AE2697E-7CE9-4F91-9C86-790EF4BF16A0}" dt="2023-02-21T12:25:04.177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AE2697E-7CE9-4F91-9C86-790EF4BF16A0}" dt="2023-02-21T12:25:04.177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19T11:50:58.719" v="270" actId="6549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19T12:19:53.576" v="291" actId="114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  <pc:spChg chg="mod">
          <ac:chgData name="Olivier Genoud" userId="e3287607-b312-4221-8c8d-a6943b641987" providerId="ADAL" clId="{958C1D73-A0F2-4B5C-A082-A8D07D4B6B9D}" dt="2022-05-13T07:54:15.402" v="126" actId="6549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958C1D73-A0F2-4B5C-A082-A8D07D4B6B9D}" dt="2022-05-13T07:53:54.840" v="115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958C1D73-A0F2-4B5C-A082-A8D07D4B6B9D}" dt="2022-05-19T11:52:18.587" v="273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  <pc:spChg chg="mod">
          <ac:chgData name="Olivier Genoud" userId="e3287607-b312-4221-8c8d-a6943b641987" providerId="ADAL" clId="{958C1D73-A0F2-4B5C-A082-A8D07D4B6B9D}" dt="2022-05-19T10:07:20.166" v="156" actId="6549"/>
          <ac:spMkLst>
            <pc:docMk/>
            <pc:sldMk cId="2867986219" sldId="868"/>
            <ac:spMk id="2" creationId="{0D656939-9925-4776-A69A-560972DE1236}"/>
          </ac:spMkLst>
        </pc:spChg>
        <pc:spChg chg="mod">
          <ac:chgData name="Olivier Genoud" userId="e3287607-b312-4221-8c8d-a6943b641987" providerId="ADAL" clId="{958C1D73-A0F2-4B5C-A082-A8D07D4B6B9D}" dt="2022-05-19T10:08:07.338" v="222" actId="6549"/>
          <ac:spMkLst>
            <pc:docMk/>
            <pc:sldMk cId="2867986219" sldId="86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58C1D73-A0F2-4B5C-A082-A8D07D4B6B9D}" dt="2022-05-09T13:22:35.538" v="92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5EAED11B-FC7B-40ED-9012-D7F54C1AA97C}"/>
    <pc:docChg chg="undo redo custSel addSld delSld modSld modMainMaster">
      <pc:chgData name="Olivier Genoud" userId="e3287607-b312-4221-8c8d-a6943b641987" providerId="ADAL" clId="{5EAED11B-FC7B-40ED-9012-D7F54C1AA97C}" dt="2024-08-08T12:39:05.700" v="375" actId="6549"/>
      <pc:docMkLst>
        <pc:docMk/>
      </pc:docMkLst>
      <pc:sldChg chg="modSp mod">
        <pc:chgData name="Olivier Genoud" userId="e3287607-b312-4221-8c8d-a6943b641987" providerId="ADAL" clId="{5EAED11B-FC7B-40ED-9012-D7F54C1AA97C}" dt="2024-07-25T15:23:43.862" v="21" actId="6549"/>
        <pc:sldMkLst>
          <pc:docMk/>
          <pc:sldMk cId="0" sldId="321"/>
        </pc:sldMkLst>
        <pc:spChg chg="mod">
          <ac:chgData name="Olivier Genoud" userId="e3287607-b312-4221-8c8d-a6943b641987" providerId="ADAL" clId="{5EAED11B-FC7B-40ED-9012-D7F54C1AA97C}" dt="2024-07-25T15:23:43.862" v="21" actId="6549"/>
          <ac:spMkLst>
            <pc:docMk/>
            <pc:sldMk cId="0" sldId="321"/>
            <ac:spMk id="24579" creationId="{11EE9470-50B4-49F7-B12A-E7302C4977DB}"/>
          </ac:spMkLst>
        </pc:spChg>
      </pc:sldChg>
      <pc:sldChg chg="modSp mod modNotesTx">
        <pc:chgData name="Olivier Genoud" userId="e3287607-b312-4221-8c8d-a6943b641987" providerId="ADAL" clId="{5EAED11B-FC7B-40ED-9012-D7F54C1AA97C}" dt="2024-07-26T08:19:09.931" v="102" actId="20577"/>
        <pc:sldMkLst>
          <pc:docMk/>
          <pc:sldMk cId="0" sldId="322"/>
        </pc:sldMkLst>
        <pc:spChg chg="mod">
          <ac:chgData name="Olivier Genoud" userId="e3287607-b312-4221-8c8d-a6943b641987" providerId="ADAL" clId="{5EAED11B-FC7B-40ED-9012-D7F54C1AA97C}" dt="2024-07-25T15:23:53.168" v="23" actId="6549"/>
          <ac:spMkLst>
            <pc:docMk/>
            <pc:sldMk cId="0" sldId="322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5EAED11B-FC7B-40ED-9012-D7F54C1AA97C}" dt="2024-07-26T08:19:09.931" v="102" actId="20577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EAED11B-FC7B-40ED-9012-D7F54C1AA97C}" dt="2024-07-26T08:29:23.154" v="166" actId="1035"/>
        <pc:sldMkLst>
          <pc:docMk/>
          <pc:sldMk cId="0" sldId="323"/>
        </pc:sldMkLst>
        <pc:spChg chg="mod">
          <ac:chgData name="Olivier Genoud" userId="e3287607-b312-4221-8c8d-a6943b641987" providerId="ADAL" clId="{5EAED11B-FC7B-40ED-9012-D7F54C1AA97C}" dt="2024-07-25T15:24:24.089" v="35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5EAED11B-FC7B-40ED-9012-D7F54C1AA97C}" dt="2024-07-26T08:29:23.154" v="166" actId="1035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5EAED11B-FC7B-40ED-9012-D7F54C1AA97C}" dt="2024-07-26T08:29:40.355" v="167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5EAED11B-FC7B-40ED-9012-D7F54C1AA97C}" dt="2024-07-26T09:25:44.291" v="339" actId="6549"/>
        <pc:sldMkLst>
          <pc:docMk/>
          <pc:sldMk cId="3718173731" sldId="867"/>
        </pc:sldMkLst>
        <pc:spChg chg="del">
          <ac:chgData name="Olivier Genoud" userId="e3287607-b312-4221-8c8d-a6943b641987" providerId="ADAL" clId="{5EAED11B-FC7B-40ED-9012-D7F54C1AA97C}" dt="2024-07-26T09:24:57.842" v="331" actId="478"/>
          <ac:spMkLst>
            <pc:docMk/>
            <pc:sldMk cId="3718173731" sldId="867"/>
            <ac:spMk id="2" creationId="{204E129F-655B-F9DF-C732-33C6305A8C57}"/>
          </ac:spMkLst>
        </pc:spChg>
        <pc:spChg chg="mod">
          <ac:chgData name="Olivier Genoud" userId="e3287607-b312-4221-8c8d-a6943b641987" providerId="ADAL" clId="{5EAED11B-FC7B-40ED-9012-D7F54C1AA97C}" dt="2024-07-26T09:10:14.031" v="180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5EAED11B-FC7B-40ED-9012-D7F54C1AA97C}" dt="2024-07-26T09:25:44.291" v="339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del mod">
        <pc:chgData name="Olivier Genoud" userId="e3287607-b312-4221-8c8d-a6943b641987" providerId="ADAL" clId="{5EAED11B-FC7B-40ED-9012-D7F54C1AA97C}" dt="2024-07-26T08:28:15.527" v="143" actId="47"/>
        <pc:sldMkLst>
          <pc:docMk/>
          <pc:sldMk cId="1701940600" sldId="877"/>
        </pc:sldMkLst>
        <pc:spChg chg="mod">
          <ac:chgData name="Olivier Genoud" userId="e3287607-b312-4221-8c8d-a6943b641987" providerId="ADAL" clId="{5EAED11B-FC7B-40ED-9012-D7F54C1AA97C}" dt="2024-07-25T15:25:00.666" v="49" actId="6549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mod">
        <pc:chgData name="Olivier Genoud" userId="e3287607-b312-4221-8c8d-a6943b641987" providerId="ADAL" clId="{5EAED11B-FC7B-40ED-9012-D7F54C1AA97C}" dt="2024-07-25T15:26:56.976" v="86"/>
        <pc:sldMkLst>
          <pc:docMk/>
          <pc:sldMk cId="1808939307" sldId="908"/>
        </pc:sldMkLst>
        <pc:spChg chg="mod">
          <ac:chgData name="Olivier Genoud" userId="e3287607-b312-4221-8c8d-a6943b641987" providerId="ADAL" clId="{5EAED11B-FC7B-40ED-9012-D7F54C1AA97C}" dt="2024-07-25T15:26:56.976" v="86"/>
          <ac:spMkLst>
            <pc:docMk/>
            <pc:sldMk cId="1808939307" sldId="908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5EAED11B-FC7B-40ED-9012-D7F54C1AA97C}" dt="2024-07-25T15:26:42.590" v="83" actId="1036"/>
          <ac:graphicFrameMkLst>
            <pc:docMk/>
            <pc:sldMk cId="1808939307" sldId="908"/>
            <ac:graphicFrameMk id="4" creationId="{6173BE71-4F53-6129-748E-4BEE4C4E0EF0}"/>
          </ac:graphicFrameMkLst>
        </pc:graphicFrameChg>
      </pc:sldChg>
      <pc:sldChg chg="delSp modSp add del mod">
        <pc:chgData name="Olivier Genoud" userId="e3287607-b312-4221-8c8d-a6943b641987" providerId="ADAL" clId="{5EAED11B-FC7B-40ED-9012-D7F54C1AA97C}" dt="2024-07-29T15:51:02.666" v="367" actId="6549"/>
        <pc:sldMkLst>
          <pc:docMk/>
          <pc:sldMk cId="1474794172" sldId="909"/>
        </pc:sldMkLst>
        <pc:spChg chg="del">
          <ac:chgData name="Olivier Genoud" userId="e3287607-b312-4221-8c8d-a6943b641987" providerId="ADAL" clId="{5EAED11B-FC7B-40ED-9012-D7F54C1AA97C}" dt="2024-07-29T15:49:50.377" v="356" actId="478"/>
          <ac:spMkLst>
            <pc:docMk/>
            <pc:sldMk cId="1474794172" sldId="909"/>
            <ac:spMk id="2" creationId="{6BDD3C09-F6BB-DD0D-D120-D09952655E62}"/>
          </ac:spMkLst>
        </pc:spChg>
        <pc:spChg chg="mod">
          <ac:chgData name="Olivier Genoud" userId="e3287607-b312-4221-8c8d-a6943b641987" providerId="ADAL" clId="{5EAED11B-FC7B-40ED-9012-D7F54C1AA97C}" dt="2024-07-29T15:51:02.666" v="367" actId="6549"/>
          <ac:spMkLst>
            <pc:docMk/>
            <pc:sldMk cId="1474794172" sldId="909"/>
            <ac:spMk id="8195" creationId="{4AA9321B-D67F-4928-ABEC-C22F5EFB5B30}"/>
          </ac:spMkLst>
        </pc:spChg>
      </pc:sldChg>
      <pc:sldChg chg="modSp mod">
        <pc:chgData name="Olivier Genoud" userId="e3287607-b312-4221-8c8d-a6943b641987" providerId="ADAL" clId="{5EAED11B-FC7B-40ED-9012-D7F54C1AA97C}" dt="2024-07-26T08:20:53.707" v="142" actId="6549"/>
        <pc:sldMkLst>
          <pc:docMk/>
          <pc:sldMk cId="0" sldId="910"/>
        </pc:sldMkLst>
        <pc:spChg chg="mod">
          <ac:chgData name="Olivier Genoud" userId="e3287607-b312-4221-8c8d-a6943b641987" providerId="ADAL" clId="{5EAED11B-FC7B-40ED-9012-D7F54C1AA97C}" dt="2024-07-26T08:20:53.707" v="142" actId="6549"/>
          <ac:spMkLst>
            <pc:docMk/>
            <pc:sldMk cId="0" sldId="910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5EAED11B-FC7B-40ED-9012-D7F54C1AA97C}" dt="2024-07-26T08:20:47.188" v="140" actId="20577"/>
          <ac:graphicFrameMkLst>
            <pc:docMk/>
            <pc:sldMk cId="0" sldId="910"/>
            <ac:graphicFrameMk id="6" creationId="{39EF35DE-51FD-49FE-8CC9-80BA75B1483B}"/>
          </ac:graphicFrameMkLst>
        </pc:graphicFrameChg>
      </pc:sldChg>
      <pc:sldChg chg="add del">
        <pc:chgData name="Olivier Genoud" userId="e3287607-b312-4221-8c8d-a6943b641987" providerId="ADAL" clId="{5EAED11B-FC7B-40ED-9012-D7F54C1AA97C}" dt="2024-07-26T09:26:04.020" v="344" actId="47"/>
        <pc:sldMkLst>
          <pc:docMk/>
          <pc:sldMk cId="4199073220" sldId="911"/>
        </pc:sldMkLst>
      </pc:sldChg>
      <pc:sldMasterChg chg="modSp mod addSldLayout delSldLayout">
        <pc:chgData name="Olivier Genoud" userId="e3287607-b312-4221-8c8d-a6943b641987" providerId="ADAL" clId="{5EAED11B-FC7B-40ED-9012-D7F54C1AA97C}" dt="2024-08-08T12:39:05.700" v="37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EAED11B-FC7B-40ED-9012-D7F54C1AA97C}" dt="2024-08-08T12:39:05.700" v="375" actId="6549"/>
          <ac:spMkLst>
            <pc:docMk/>
            <pc:sldMasterMk cId="0" sldId="2147485146"/>
            <ac:spMk id="13" creationId="{1831B337-8E3A-42C4-B945-76126539A2BF}"/>
          </ac:spMkLst>
        </pc:spChg>
        <pc:sldLayoutChg chg="add del">
          <pc:chgData name="Olivier Genoud" userId="e3287607-b312-4221-8c8d-a6943b641987" providerId="ADAL" clId="{5EAED11B-FC7B-40ED-9012-D7F54C1AA97C}" dt="2024-07-26T09:25:55.551" v="342" actId="47"/>
          <pc:sldLayoutMkLst>
            <pc:docMk/>
            <pc:sldMasterMk cId="0" sldId="2147485146"/>
            <pc:sldLayoutMk cId="1470231820" sldId="2147485304"/>
          </pc:sldLayoutMkLst>
        </pc:sldLayoutChg>
      </pc:sldMaster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modSp del">
        <pc:chgData name="Olivier Genoud" userId="e3287607-b312-4221-8c8d-a6943b641987" providerId="ADAL" clId="{D711D566-0249-4EB5-ADE8-C2DF5F27AC14}" dt="2023-01-05T13:50:03.954" v="128" actId="47"/>
        <pc:sldMkLst>
          <pc:docMk/>
          <pc:sldMk cId="0" sldId="324"/>
        </pc:sldMkLst>
        <pc:spChg chg="add mod">
          <ac:chgData name="Olivier Genoud" userId="e3287607-b312-4221-8c8d-a6943b641987" providerId="ADAL" clId="{D711D566-0249-4EB5-ADE8-C2DF5F27AC14}" dt="2023-01-05T13:41:13.621" v="105"/>
          <ac:spMkLst>
            <pc:docMk/>
            <pc:sldMk cId="0" sldId="324"/>
            <ac:spMk id="2" creationId="{D19B0CEF-C998-EEE5-E7CA-8A9DE919305A}"/>
          </ac:spMkLst>
        </pc:spChg>
      </pc:sldChg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  <pc:spChg chg="add del mod">
          <ac:chgData name="Olivier Genoud" userId="e3287607-b312-4221-8c8d-a6943b641987" providerId="ADAL" clId="{D711D566-0249-4EB5-ADE8-C2DF5F27AC14}" dt="2023-01-05T13:41:17.064" v="107"/>
          <ac:spMkLst>
            <pc:docMk/>
            <pc:sldMk cId="0" sldId="340"/>
            <ac:spMk id="2" creationId="{645254E0-CE66-34F5-5E83-2F4587B529C4}"/>
          </ac:spMkLst>
        </pc:spChg>
      </pc:sldChg>
      <pc:sldChg chg="modSp mod">
        <pc:chgData name="Olivier Genoud" userId="e3287607-b312-4221-8c8d-a6943b641987" providerId="ADAL" clId="{D711D566-0249-4EB5-ADE8-C2DF5F27AC14}" dt="2023-01-05T13:37:51.901" v="6" actId="6549"/>
        <pc:sldMkLst>
          <pc:docMk/>
          <pc:sldMk cId="0" sldId="341"/>
        </pc:sldMkLst>
        <pc:spChg chg="mod">
          <ac:chgData name="Olivier Genoud" userId="e3287607-b312-4221-8c8d-a6943b641987" providerId="ADAL" clId="{D711D566-0249-4EB5-ADE8-C2DF5F27AC14}" dt="2023-01-05T13:37:51.901" v="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D711D566-0249-4EB5-ADE8-C2DF5F27AC14}" dt="2023-01-05T13:41:01.075" v="97"/>
        <pc:sldMkLst>
          <pc:docMk/>
          <pc:sldMk cId="0" sldId="808"/>
        </pc:sldMkLst>
        <pc:spChg chg="add mod">
          <ac:chgData name="Olivier Genoud" userId="e3287607-b312-4221-8c8d-a6943b641987" providerId="ADAL" clId="{D711D566-0249-4EB5-ADE8-C2DF5F27AC14}" dt="2023-01-05T13:41:01.075" v="97"/>
          <ac:spMkLst>
            <pc:docMk/>
            <pc:sldMk cId="0" sldId="808"/>
            <ac:spMk id="2" creationId="{E048D33D-D92E-C391-B268-8A86DB6B8831}"/>
          </ac:spMkLst>
        </pc:spChg>
      </pc:sldChg>
      <pc:sldChg chg="addSp modSp">
        <pc:chgData name="Olivier Genoud" userId="e3287607-b312-4221-8c8d-a6943b641987" providerId="ADAL" clId="{D711D566-0249-4EB5-ADE8-C2DF5F27AC14}" dt="2023-01-05T13:40:59.747" v="96"/>
        <pc:sldMkLst>
          <pc:docMk/>
          <pc:sldMk cId="0" sldId="809"/>
        </pc:sldMkLst>
        <pc:spChg chg="add mod">
          <ac:chgData name="Olivier Genoud" userId="e3287607-b312-4221-8c8d-a6943b641987" providerId="ADAL" clId="{D711D566-0249-4EB5-ADE8-C2DF5F27AC14}" dt="2023-01-05T13:40:59.747" v="96"/>
          <ac:spMkLst>
            <pc:docMk/>
            <pc:sldMk cId="0" sldId="809"/>
            <ac:spMk id="2" creationId="{19E57947-D3DA-B3D9-F72C-D14F9DD42D36}"/>
          </ac:spMkLst>
        </pc:spChg>
      </pc:sldChg>
      <pc:sldChg chg="addSp modSp">
        <pc:chgData name="Olivier Genoud" userId="e3287607-b312-4221-8c8d-a6943b641987" providerId="ADAL" clId="{D711D566-0249-4EB5-ADE8-C2DF5F27AC14}" dt="2023-01-05T13:41:02.738" v="98"/>
        <pc:sldMkLst>
          <pc:docMk/>
          <pc:sldMk cId="0" sldId="810"/>
        </pc:sldMkLst>
        <pc:spChg chg="add mod">
          <ac:chgData name="Olivier Genoud" userId="e3287607-b312-4221-8c8d-a6943b641987" providerId="ADAL" clId="{D711D566-0249-4EB5-ADE8-C2DF5F27AC14}" dt="2023-01-05T13:41:02.738" v="98"/>
          <ac:spMkLst>
            <pc:docMk/>
            <pc:sldMk cId="0" sldId="810"/>
            <ac:spMk id="2" creationId="{37445DAC-8C70-2443-C623-A0221086AA8D}"/>
          </ac:spMkLst>
        </pc:spChg>
      </pc:sldChg>
      <pc:sldChg chg="addSp modSp">
        <pc:chgData name="Olivier Genoud" userId="e3287607-b312-4221-8c8d-a6943b641987" providerId="ADAL" clId="{D711D566-0249-4EB5-ADE8-C2DF5F27AC14}" dt="2023-01-05T13:40:58.475" v="95"/>
        <pc:sldMkLst>
          <pc:docMk/>
          <pc:sldMk cId="0" sldId="811"/>
        </pc:sldMkLst>
        <pc:spChg chg="add mod">
          <ac:chgData name="Olivier Genoud" userId="e3287607-b312-4221-8c8d-a6943b641987" providerId="ADAL" clId="{D711D566-0249-4EB5-ADE8-C2DF5F27AC14}" dt="2023-01-05T13:40:58.475" v="95"/>
          <ac:spMkLst>
            <pc:docMk/>
            <pc:sldMk cId="0" sldId="811"/>
            <ac:spMk id="2" creationId="{D0DAB586-B71A-F9EC-B8DE-3B8D5B72EA83}"/>
          </ac:spMkLst>
        </pc:spChg>
      </pc:sldChg>
      <pc:sldChg chg="addSp modSp mod">
        <pc:chgData name="Olivier Genoud" userId="e3287607-b312-4221-8c8d-a6943b641987" providerId="ADAL" clId="{D711D566-0249-4EB5-ADE8-C2DF5F27AC14}" dt="2023-01-05T13:40:49.069" v="91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D711D566-0249-4EB5-ADE8-C2DF5F27AC14}" dt="2023-01-05T13:40:49.069" v="91" actId="1076"/>
          <ac:spMkLst>
            <pc:docMk/>
            <pc:sldMk cId="3718173731" sldId="867"/>
            <ac:spMk id="2" creationId="{15B0A020-B7F3-4448-037C-1D500DF7F125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  <pc:spChg chg="add del mod">
          <ac:chgData name="Olivier Genoud" userId="e3287607-b312-4221-8c8d-a6943b641987" providerId="ADAL" clId="{D711D566-0249-4EB5-ADE8-C2DF5F27AC14}" dt="2023-01-06T17:29:13.409" v="535" actId="478"/>
          <ac:spMkLst>
            <pc:docMk/>
            <pc:sldMk cId="0" sldId="870"/>
            <ac:spMk id="2" creationId="{67705131-DAA5-23F9-112B-A6A677271619}"/>
          </ac:spMkLst>
        </pc:spChg>
        <pc:spChg chg="add mod">
          <ac:chgData name="Olivier Genoud" userId="e3287607-b312-4221-8c8d-a6943b641987" providerId="ADAL" clId="{D711D566-0249-4EB5-ADE8-C2DF5F27AC14}" dt="2023-01-06T17:29:14.166" v="536"/>
          <ac:spMkLst>
            <pc:docMk/>
            <pc:sldMk cId="0" sldId="870"/>
            <ac:spMk id="3" creationId="{1E9650CF-78F2-19E2-B7C2-6FFFF8B5812F}"/>
          </ac:spMkLst>
        </pc:spChg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  <pc:spChg chg="add mod">
          <ac:chgData name="Olivier Genoud" userId="e3287607-b312-4221-8c8d-a6943b641987" providerId="ADAL" clId="{D711D566-0249-4EB5-ADE8-C2DF5F27AC14}" dt="2023-01-05T13:41:03.876" v="99"/>
          <ac:spMkLst>
            <pc:docMk/>
            <pc:sldMk cId="0" sldId="878"/>
            <ac:spMk id="2" creationId="{07CDC384-8AB5-B645-25A0-F6C5D1155B24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  <pc:spChg chg="add mod">
          <ac:chgData name="Olivier Genoud" userId="e3287607-b312-4221-8c8d-a6943b641987" providerId="ADAL" clId="{D711D566-0249-4EB5-ADE8-C2DF5F27AC14}" dt="2023-01-05T13:41:05.540" v="100"/>
          <ac:spMkLst>
            <pc:docMk/>
            <pc:sldMk cId="0" sldId="879"/>
            <ac:spMk id="2" creationId="{656D9557-6F78-C429-D93C-F8BADFF0AC9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  <pc:spChg chg="add mod">
          <ac:chgData name="Olivier Genoud" userId="e3287607-b312-4221-8c8d-a6943b641987" providerId="ADAL" clId="{D711D566-0249-4EB5-ADE8-C2DF5F27AC14}" dt="2023-01-05T13:41:08.579" v="102"/>
          <ac:spMkLst>
            <pc:docMk/>
            <pc:sldMk cId="0" sldId="880"/>
            <ac:spMk id="2" creationId="{94A6B7C9-0F06-7434-C67E-0E2ED1E8761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  <pc:spChg chg="add mod">
          <ac:chgData name="Olivier Genoud" userId="e3287607-b312-4221-8c8d-a6943b641987" providerId="ADAL" clId="{D711D566-0249-4EB5-ADE8-C2DF5F27AC14}" dt="2023-01-05T13:41:10.307" v="103"/>
          <ac:spMkLst>
            <pc:docMk/>
            <pc:sldMk cId="0" sldId="881"/>
            <ac:spMk id="2" creationId="{F89345AC-A2CB-35CA-73CE-D467FE02B1F7}"/>
          </ac:spMkLst>
        </pc:spChg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  <pc:spChg chg="add mod">
          <ac:chgData name="Olivier Genoud" userId="e3287607-b312-4221-8c8d-a6943b641987" providerId="ADAL" clId="{D711D566-0249-4EB5-ADE8-C2DF5F27AC14}" dt="2023-01-05T13:41:11.987" v="104"/>
          <ac:spMkLst>
            <pc:docMk/>
            <pc:sldMk cId="0" sldId="882"/>
            <ac:spMk id="2" creationId="{7441CBAB-E728-E36A-A0C6-0E8B98796FEA}"/>
          </ac:spMkLst>
        </pc:spChg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  <pc:spChg chg="add mod">
          <ac:chgData name="Olivier Genoud" userId="e3287607-b312-4221-8c8d-a6943b641987" providerId="ADAL" clId="{D711D566-0249-4EB5-ADE8-C2DF5F27AC14}" dt="2023-01-05T13:41:19.094" v="108"/>
          <ac:spMkLst>
            <pc:docMk/>
            <pc:sldMk cId="0" sldId="883"/>
            <ac:spMk id="2" creationId="{422C44D9-D700-D15B-BFA3-1878B2B7F61D}"/>
          </ac:spMkLst>
        </pc:spChg>
        <pc:spChg chg="mod">
          <ac:chgData name="Olivier Genoud" userId="e3287607-b312-4221-8c8d-a6943b641987" providerId="ADAL" clId="{D711D566-0249-4EB5-ADE8-C2DF5F27AC14}" dt="2023-01-05T13:50:40.044" v="130" actId="6549"/>
          <ac:spMkLst>
            <pc:docMk/>
            <pc:sldMk cId="0" sldId="883"/>
            <ac:spMk id="32771" creationId="{9FCE62D6-5764-49BE-B43B-28DD76F27181}"/>
          </ac:spMkLst>
        </pc:spChg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  <pc:spChg chg="add mod">
          <ac:chgData name="Olivier Genoud" userId="e3287607-b312-4221-8c8d-a6943b641987" providerId="ADAL" clId="{D711D566-0249-4EB5-ADE8-C2DF5F27AC14}" dt="2023-01-05T13:41:22.244" v="110"/>
          <ac:spMkLst>
            <pc:docMk/>
            <pc:sldMk cId="0" sldId="884"/>
            <ac:spMk id="2" creationId="{18FF3534-7527-6D73-6D7E-0DB098ED063A}"/>
          </ac:spMkLst>
        </pc:spChg>
      </pc:sldChg>
      <pc:sldChg chg="addSp modSp">
        <pc:chgData name="Olivier Genoud" userId="e3287607-b312-4221-8c8d-a6943b641987" providerId="ADAL" clId="{D711D566-0249-4EB5-ADE8-C2DF5F27AC14}" dt="2023-01-05T13:41:20.660" v="109"/>
        <pc:sldMkLst>
          <pc:docMk/>
          <pc:sldMk cId="3269946048" sldId="885"/>
        </pc:sldMkLst>
        <pc:spChg chg="add mod">
          <ac:chgData name="Olivier Genoud" userId="e3287607-b312-4221-8c8d-a6943b641987" providerId="ADAL" clId="{D711D566-0249-4EB5-ADE8-C2DF5F27AC14}" dt="2023-01-05T13:41:20.660" v="109"/>
          <ac:spMkLst>
            <pc:docMk/>
            <pc:sldMk cId="3269946048" sldId="885"/>
            <ac:spMk id="2" creationId="{97E52B2A-A89E-6131-FE24-26E3FD23106E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D711D566-0249-4EB5-ADE8-C2DF5F27AC14}" dt="2023-01-06T15:05:58.282" v="342" actId="478"/>
          <ac:spMkLst>
            <pc:docMk/>
            <pc:sldMk cId="2062095879" sldId="886"/>
            <ac:spMk id="2" creationId="{FDC3C94C-639C-B39D-1359-7B1940DCC726}"/>
          </ac:spMkLst>
        </pc:spChg>
        <pc:spChg chg="mod">
          <ac:chgData name="Olivier Genoud" userId="e3287607-b312-4221-8c8d-a6943b641987" providerId="ADAL" clId="{D711D566-0249-4EB5-ADE8-C2DF5F27AC14}" dt="2023-01-06T15:08:52.958" v="35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D711D566-0249-4EB5-ADE8-C2DF5F27AC14}" dt="2023-01-06T14:16:16.660" v="195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D711D566-0249-4EB5-ADE8-C2DF5F27AC14}" dt="2023-01-06T15:07:18.944" v="343" actId="13926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D711D566-0249-4EB5-ADE8-C2DF5F27AC14}" dt="2023-01-06T15:08:56.664" v="361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D711D566-0249-4EB5-ADE8-C2DF5F27AC14}" dt="2023-01-05T13:40:57.587" v="94"/>
        <pc:sldMkLst>
          <pc:docMk/>
          <pc:sldMk cId="781762355" sldId="887"/>
        </pc:sldMkLst>
        <pc:spChg chg="add mod">
          <ac:chgData name="Olivier Genoud" userId="e3287607-b312-4221-8c8d-a6943b641987" providerId="ADAL" clId="{D711D566-0249-4EB5-ADE8-C2DF5F27AC14}" dt="2023-01-05T13:40:57.587" v="94"/>
          <ac:spMkLst>
            <pc:docMk/>
            <pc:sldMk cId="781762355" sldId="887"/>
            <ac:spMk id="2" creationId="{171244C5-B102-06E4-E91D-4C2154DED2C8}"/>
          </ac:spMkLst>
        </pc:spChg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  <pc:spChg chg="add mod">
          <ac:chgData name="Olivier Genoud" userId="e3287607-b312-4221-8c8d-a6943b641987" providerId="ADAL" clId="{D711D566-0249-4EB5-ADE8-C2DF5F27AC14}" dt="2023-01-05T13:40:53.685" v="92"/>
          <ac:spMkLst>
            <pc:docMk/>
            <pc:sldMk cId="2342150959" sldId="889"/>
            <ac:spMk id="2" creationId="{9872033A-8C43-2B07-E964-2749BD3FC15F}"/>
          </ac:spMkLst>
        </pc:spChg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  <pc:spChg chg="add mod">
          <ac:chgData name="Olivier Genoud" userId="e3287607-b312-4221-8c8d-a6943b641987" providerId="ADAL" clId="{D711D566-0249-4EB5-ADE8-C2DF5F27AC14}" dt="2023-01-06T15:10:02.432" v="383" actId="207"/>
          <ac:spMkLst>
            <pc:docMk/>
            <pc:sldMk cId="2867986219" sldId="890"/>
            <ac:spMk id="2" creationId="{3F8C97CB-CEF3-9643-6FF2-24A9F201C249}"/>
          </ac:spMkLst>
        </pc:spChg>
        <pc:graphicFrameChg chg="mod modGraphic">
          <ac:chgData name="Olivier Genoud" userId="e3287607-b312-4221-8c8d-a6943b641987" providerId="ADAL" clId="{D711D566-0249-4EB5-ADE8-C2DF5F27AC14}" dt="2023-01-06T17:27:09.740" v="530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  <pc:spChg chg="add del mod">
          <ac:chgData name="Olivier Genoud" userId="e3287607-b312-4221-8c8d-a6943b641987" providerId="ADAL" clId="{D711D566-0249-4EB5-ADE8-C2DF5F27AC14}" dt="2023-01-06T17:29:04.495" v="533" actId="478"/>
          <ac:spMkLst>
            <pc:docMk/>
            <pc:sldMk cId="0" sldId="891"/>
            <ac:spMk id="2" creationId="{9D6336CE-A0BE-27DF-9324-E15D665C147D}"/>
          </ac:spMkLst>
        </pc:spChg>
        <pc:spChg chg="add mod">
          <ac:chgData name="Olivier Genoud" userId="e3287607-b312-4221-8c8d-a6943b641987" providerId="ADAL" clId="{D711D566-0249-4EB5-ADE8-C2DF5F27AC14}" dt="2023-01-06T17:29:04.973" v="534"/>
          <ac:spMkLst>
            <pc:docMk/>
            <pc:sldMk cId="0" sldId="891"/>
            <ac:spMk id="3" creationId="{91A7E6C2-49D5-0A9A-8AAD-4D25FF396FE7}"/>
          </ac:spMkLst>
        </pc:spChg>
        <pc:graphicFrameChg chg="mod modGraphic">
          <ac:chgData name="Olivier Genoud" userId="e3287607-b312-4221-8c8d-a6943b641987" providerId="ADAL" clId="{D711D566-0249-4EB5-ADE8-C2DF5F27AC14}" dt="2023-01-06T17:47:16.454" v="604" actId="20577"/>
          <ac:graphicFrameMkLst>
            <pc:docMk/>
            <pc:sldMk cId="0" sldId="891"/>
            <ac:graphicFrameMk id="8" creationId="{76A3D22C-ADA5-49D2-8486-33C02C29F828}"/>
          </ac:graphicFrameMkLst>
        </pc:graphicFrameChg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  <pc:spChg chg="add mod">
          <ac:chgData name="Olivier Genoud" userId="e3287607-b312-4221-8c8d-a6943b641987" providerId="ADAL" clId="{D711D566-0249-4EB5-ADE8-C2DF5F27AC14}" dt="2023-01-05T13:48:05.223" v="120"/>
          <ac:spMkLst>
            <pc:docMk/>
            <pc:sldMk cId="0" sldId="892"/>
            <ac:spMk id="2" creationId="{7D5CEF40-CC78-82C8-C42D-101A5247C7CE}"/>
          </ac:spMkLst>
        </pc:spChg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  <pc:spChg chg="add mod">
          <ac:chgData name="Olivier Genoud" userId="e3287607-b312-4221-8c8d-a6943b641987" providerId="ADAL" clId="{D711D566-0249-4EB5-ADE8-C2DF5F27AC14}" dt="2023-01-05T13:48:34.261" v="123"/>
          <ac:spMkLst>
            <pc:docMk/>
            <pc:sldMk cId="0" sldId="893"/>
            <ac:spMk id="2" creationId="{789AC8E9-3C61-6E2B-BE4A-487D432DC555}"/>
          </ac:spMkLst>
        </pc:spChg>
        <pc:spChg chg="mod">
          <ac:chgData name="Olivier Genoud" userId="e3287607-b312-4221-8c8d-a6943b641987" providerId="ADAL" clId="{D711D566-0249-4EB5-ADE8-C2DF5F27AC14}" dt="2023-01-05T13:59:00.614" v="140" actId="6549"/>
          <ac:spMkLst>
            <pc:docMk/>
            <pc:sldMk cId="0" sldId="893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D711D566-0249-4EB5-ADE8-C2DF5F27AC14}" dt="2023-01-05T14:04:00.689" v="162" actId="207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  <pc:spChg chg="add mod">
          <ac:chgData name="Olivier Genoud" userId="e3287607-b312-4221-8c8d-a6943b641987" providerId="ADAL" clId="{D711D566-0249-4EB5-ADE8-C2DF5F27AC14}" dt="2023-01-05T13:49:21.987" v="126"/>
          <ac:spMkLst>
            <pc:docMk/>
            <pc:sldMk cId="0" sldId="894"/>
            <ac:spMk id="2" creationId="{55EF6615-9A08-F62C-EF61-B5C06A05D39F}"/>
          </ac:spMkLst>
        </pc:spChg>
        <pc:spChg chg="mod">
          <ac:chgData name="Olivier Genoud" userId="e3287607-b312-4221-8c8d-a6943b641987" providerId="ADAL" clId="{D711D566-0249-4EB5-ADE8-C2DF5F27AC14}" dt="2023-01-05T13:59:36.549" v="144" actId="6549"/>
          <ac:spMkLst>
            <pc:docMk/>
            <pc:sldMk cId="0" sldId="894"/>
            <ac:spMk id="5" creationId="{B791B999-4DFD-4362-8981-7C125E6EB4F1}"/>
          </ac:spMkLst>
        </pc:spChg>
        <pc:graphicFrameChg chg="modGraphic">
          <ac:chgData name="Olivier Genoud" userId="e3287607-b312-4221-8c8d-a6943b641987" providerId="ADAL" clId="{D711D566-0249-4EB5-ADE8-C2DF5F27AC14}" dt="2023-01-05T14:05:42.332" v="176" actId="2057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  <pc:spChg chg="add mod">
          <ac:chgData name="Olivier Genoud" userId="e3287607-b312-4221-8c8d-a6943b641987" providerId="ADAL" clId="{D711D566-0249-4EB5-ADE8-C2DF5F27AC14}" dt="2023-01-05T13:50:11.777" v="129"/>
          <ac:spMkLst>
            <pc:docMk/>
            <pc:sldMk cId="0" sldId="895"/>
            <ac:spMk id="2" creationId="{28DD4274-2D54-B52B-AB7F-36D5B0EDB7E9}"/>
          </ac:spMkLst>
        </pc:spChg>
        <pc:spChg chg="mod">
          <ac:chgData name="Olivier Genoud" userId="e3287607-b312-4221-8c8d-a6943b641987" providerId="ADAL" clId="{D711D566-0249-4EB5-ADE8-C2DF5F27AC14}" dt="2023-01-05T14:01:25.283" v="156" actId="6549"/>
          <ac:spMkLst>
            <pc:docMk/>
            <pc:sldMk cId="0" sldId="895"/>
            <ac:spMk id="7" creationId="{DF69BCE0-183F-452C-B374-53373370D1C7}"/>
          </ac:spMkLst>
        </pc:spChg>
        <pc:spChg chg="mod">
          <ac:chgData name="Olivier Genoud" userId="e3287607-b312-4221-8c8d-a6943b641987" providerId="ADAL" clId="{D711D566-0249-4EB5-ADE8-C2DF5F27AC14}" dt="2023-01-05T14:02:55.296" v="160" actId="207"/>
          <ac:spMkLst>
            <pc:docMk/>
            <pc:sldMk cId="0" sldId="895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711D566-0249-4EB5-ADE8-C2DF5F27AC14}" dt="2023-01-05T14:02:45.513" v="158" actId="207"/>
          <ac:graphicFrameMkLst>
            <pc:docMk/>
            <pc:sldMk cId="0" sldId="895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D711D566-0249-4EB5-ADE8-C2DF5F27AC14}" dt="2023-01-05T14:02:50.273" v="159" actId="20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  <pc:spChg chg="add mod">
          <ac:chgData name="Olivier Genoud" userId="e3287607-b312-4221-8c8d-a6943b641987" providerId="ADAL" clId="{D711D566-0249-4EB5-ADE8-C2DF5F27AC14}" dt="2023-01-05T13:51:22.862" v="132"/>
          <ac:spMkLst>
            <pc:docMk/>
            <pc:sldMk cId="0" sldId="896"/>
            <ac:spMk id="2" creationId="{C307A201-131B-A532-AF50-15CE21E048C3}"/>
          </ac:spMkLst>
        </pc:spChg>
        <pc:graphicFrameChg chg="modGraphic">
          <ac:chgData name="Olivier Genoud" userId="e3287607-b312-4221-8c8d-a6943b641987" providerId="ADAL" clId="{D711D566-0249-4EB5-ADE8-C2DF5F27AC14}" dt="2023-01-05T14:05:03.903" v="170" actId="207"/>
          <ac:graphicFrameMkLst>
            <pc:docMk/>
            <pc:sldMk cId="0" sldId="896"/>
            <ac:graphicFrameMk id="7" creationId="{F878BF30-6A8B-4280-922F-C822085395AE}"/>
          </ac:graphicFrameMkLst>
        </pc:graphicFrameChg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  <pc:sldMasterChg chg="modSp mod modSldLayout">
        <pc:chgData name="Olivier Genoud" userId="e3287607-b312-4221-8c8d-a6943b641987" providerId="ADAL" clId="{D711D566-0249-4EB5-ADE8-C2DF5F27AC14}" dt="2023-01-05T13:39:20.495" v="7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711D566-0249-4EB5-ADE8-C2DF5F27AC14}" dt="2023-01-05T13:39:20.495" v="7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711D566-0249-4EB5-ADE8-C2DF5F27AC14}" dt="2023-01-05T13:39:02.878" v="6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711D566-0249-4EB5-ADE8-C2DF5F27AC14}" dt="2023-01-05T13:39:02.878" v="6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  <pc:spChg chg="del">
          <ac:chgData name="Olivier Genoud" userId="e3287607-b312-4221-8c8d-a6943b641987" providerId="ADAL" clId="{F643D8C7-A2B4-4D27-9441-2BA295D01DFA}" dt="2023-08-15T12:51:10.552" v="243" actId="47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F643D8C7-A2B4-4D27-9441-2BA295D01DFA}" dt="2023-08-15T10:10:50.916" v="76" actId="6549"/>
          <ac:spMkLst>
            <pc:docMk/>
            <pc:sldMk cId="0" sldId="321"/>
            <ac:spMk id="24579" creationId="{11EE9470-50B4-49F7-B12A-E7302C4977DB}"/>
          </ac:spMkLst>
        </pc:spChg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  <pc:spChg chg="mod">
          <ac:chgData name="Olivier Genoud" userId="e3287607-b312-4221-8c8d-a6943b641987" providerId="ADAL" clId="{F643D8C7-A2B4-4D27-9441-2BA295D01DFA}" dt="2023-08-15T10:12:39.844" v="80" actId="6549"/>
          <ac:spMkLst>
            <pc:docMk/>
            <pc:sldMk cId="0" sldId="322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F643D8C7-A2B4-4D27-9441-2BA295D01DFA}" dt="2023-08-15T12:48:01.336" v="242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  <pc:spChg chg="mod">
          <ac:chgData name="Olivier Genoud" userId="e3287607-b312-4221-8c8d-a6943b641987" providerId="ADAL" clId="{F643D8C7-A2B4-4D27-9441-2BA295D01DFA}" dt="2023-08-15T10:13:04.830" v="90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643D8C7-A2B4-4D27-9441-2BA295D01DFA}" dt="2023-08-15T13:38:16.045" v="385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  <pc:spChg chg="mod">
          <ac:chgData name="Olivier Genoud" userId="e3287607-b312-4221-8c8d-a6943b641987" providerId="ADAL" clId="{F643D8C7-A2B4-4D27-9441-2BA295D01DFA}" dt="2023-08-15T10:13:18.981" v="96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F643D8C7-A2B4-4D27-9441-2BA295D01DFA}" dt="2023-08-15T10:13:46.032" v="110" actId="6549"/>
          <ac:spMkLst>
            <pc:docMk/>
            <pc:sldMk cId="0" sldId="324"/>
            <ac:spMk id="30723" creationId="{14D8DDB8-47B2-498A-955D-6594BFFF6A1F}"/>
          </ac:spMkLst>
        </pc:spChg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  <pc:spChg chg="mod">
          <ac:chgData name="Olivier Genoud" userId="e3287607-b312-4221-8c8d-a6943b641987" providerId="ADAL" clId="{F643D8C7-A2B4-4D27-9441-2BA295D01DFA}" dt="2023-08-15T10:07:37.644" v="3"/>
          <ac:spMkLst>
            <pc:docMk/>
            <pc:sldMk cId="232022318" sldId="381"/>
            <ac:spMk id="10242" creationId="{CAC2929D-3C8F-40B9-A220-ADAEE7BE10FE}"/>
          </ac:spMkLst>
        </pc:spChg>
        <pc:graphicFrameChg chg="mod modGraphic">
          <ac:chgData name="Olivier Genoud" userId="e3287607-b312-4221-8c8d-a6943b641987" providerId="ADAL" clId="{F643D8C7-A2B4-4D27-9441-2BA295D01DFA}" dt="2023-08-15T10:07:14.439" v="2" actId="1076"/>
          <ac:graphicFrameMkLst>
            <pc:docMk/>
            <pc:sldMk cId="232022318" sldId="381"/>
            <ac:graphicFrameMk id="3" creationId="{A617D544-2A9C-C3DE-D9E8-FD9F3B378B2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  <pc:spChg chg="mod">
          <ac:chgData name="Olivier Genoud" userId="e3287607-b312-4221-8c8d-a6943b641987" providerId="ADAL" clId="{F643D8C7-A2B4-4D27-9441-2BA295D01DFA}" dt="2023-08-15T13:36:23.397" v="357" actId="6549"/>
          <ac:spMkLst>
            <pc:docMk/>
            <pc:sldMk cId="0" sldId="808"/>
            <ac:spMk id="8" creationId="{BB6C61F9-29AD-4200-B68D-8E7906A4CAA1}"/>
          </ac:spMkLst>
        </pc:spChg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  <pc:spChg chg="mod">
          <ac:chgData name="Olivier Genoud" userId="e3287607-b312-4221-8c8d-a6943b641987" providerId="ADAL" clId="{F643D8C7-A2B4-4D27-9441-2BA295D01DFA}" dt="2023-08-15T13:36:12.411" v="348" actId="6549"/>
          <ac:spMkLst>
            <pc:docMk/>
            <pc:sldMk cId="0" sldId="809"/>
            <ac:spMk id="8" creationId="{82CE806B-8B9A-4A8B-80C5-C7CFE4E4C11C}"/>
          </ac:spMkLst>
        </pc:spChg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  <pc:spChg chg="mod">
          <ac:chgData name="Olivier Genoud" userId="e3287607-b312-4221-8c8d-a6943b641987" providerId="ADAL" clId="{F643D8C7-A2B4-4D27-9441-2BA295D01DFA}" dt="2023-08-15T13:36:34.973" v="366" actId="6549"/>
          <ac:spMkLst>
            <pc:docMk/>
            <pc:sldMk cId="0" sldId="810"/>
            <ac:spMk id="9" creationId="{AECE3115-E7A1-49F4-A9A2-E5E86D3768BB}"/>
          </ac:spMkLst>
        </pc:spChg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  <pc:spChg chg="mod">
          <ac:chgData name="Olivier Genoud" userId="e3287607-b312-4221-8c8d-a6943b641987" providerId="ADAL" clId="{F643D8C7-A2B4-4D27-9441-2BA295D01DFA}" dt="2023-08-15T13:35:59.397" v="339" actId="6549"/>
          <ac:spMkLst>
            <pc:docMk/>
            <pc:sldMk cId="0" sldId="811"/>
            <ac:spMk id="8" creationId="{3F1ADB89-7AA8-400D-9831-F1E3477B2690}"/>
          </ac:spMkLst>
        </pc:spChg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  <pc:spChg chg="mod">
          <ac:chgData name="Olivier Genoud" userId="e3287607-b312-4221-8c8d-a6943b641987" providerId="ADAL" clId="{F643D8C7-A2B4-4D27-9441-2BA295D01DFA}" dt="2023-08-15T13:34:51.353" v="283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  <pc:spChg chg="del">
          <ac:chgData name="Olivier Genoud" userId="e3287607-b312-4221-8c8d-a6943b641987" providerId="ADAL" clId="{F643D8C7-A2B4-4D27-9441-2BA295D01DFA}" dt="2023-08-15T10:09:03.616" v="35" actId="478"/>
          <ac:spMkLst>
            <pc:docMk/>
            <pc:sldMk cId="3269946048" sldId="885"/>
            <ac:spMk id="2" creationId="{63856820-02D9-5D9E-7268-C6E308F9AB60}"/>
          </ac:spMkLst>
        </pc:spChg>
        <pc:spChg chg="mod">
          <ac:chgData name="Olivier Genoud" userId="e3287607-b312-4221-8c8d-a6943b641987" providerId="ADAL" clId="{F643D8C7-A2B4-4D27-9441-2BA295D01DFA}" dt="2023-08-15T10:08:28.531" v="22" actId="1036"/>
          <ac:spMkLst>
            <pc:docMk/>
            <pc:sldMk cId="3269946048" sldId="885"/>
            <ac:spMk id="32771" creationId="{9FCE62D6-5764-49BE-B43B-28DD76F27181}"/>
          </ac:spMkLst>
        </pc:spChg>
        <pc:graphicFrameChg chg="del">
          <ac:chgData name="Olivier Genoud" userId="e3287607-b312-4221-8c8d-a6943b641987" providerId="ADAL" clId="{F643D8C7-A2B4-4D27-9441-2BA295D01DFA}" dt="2023-08-15T10:07:59.991" v="4" actId="478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add mod">
          <ac:chgData name="Olivier Genoud" userId="e3287607-b312-4221-8c8d-a6943b641987" providerId="ADAL" clId="{F643D8C7-A2B4-4D27-9441-2BA295D01DFA}" dt="2023-08-15T10:08:41.247" v="34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  <pc:spChg chg="mod">
          <ac:chgData name="Olivier Genoud" userId="e3287607-b312-4221-8c8d-a6943b641987" providerId="ADAL" clId="{F643D8C7-A2B4-4D27-9441-2BA295D01DFA}" dt="2023-08-15T13:35:33.732" v="328" actId="20577"/>
          <ac:spMkLst>
            <pc:docMk/>
            <pc:sldMk cId="781762355" sldId="887"/>
            <ac:spMk id="8" creationId="{3F1ADB89-7AA8-400D-9831-F1E3477B2690}"/>
          </ac:spMkLst>
        </pc:spChg>
        <pc:graphicFrameChg chg="modGraphic">
          <ac:chgData name="Olivier Genoud" userId="e3287607-b312-4221-8c8d-a6943b641987" providerId="ADAL" clId="{F643D8C7-A2B4-4D27-9441-2BA295D01DFA}" dt="2023-08-15T13:36:47.973" v="367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  <pc:spChg chg="mod">
          <ac:chgData name="Olivier Genoud" userId="e3287607-b312-4221-8c8d-a6943b641987" providerId="ADAL" clId="{F643D8C7-A2B4-4D27-9441-2BA295D01DFA}" dt="2023-08-15T13:34:59.861" v="294" actId="6549"/>
          <ac:spMkLst>
            <pc:docMk/>
            <pc:sldMk cId="2342150959" sldId="889"/>
            <ac:spMk id="6" creationId="{885FE633-73A9-4EE3-AA73-E8B0E1A0E452}"/>
          </ac:spMkLst>
        </pc:spChg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  <pc:graphicFrameChg chg="modGraphic">
          <ac:chgData name="Olivier Genoud" userId="e3287607-b312-4221-8c8d-a6943b641987" providerId="ADAL" clId="{F643D8C7-A2B4-4D27-9441-2BA295D01DFA}" dt="2023-08-15T11:24:03.028" v="237" actId="6549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  <pc:spChg chg="mod">
          <ac:chgData name="Olivier Genoud" userId="e3287607-b312-4221-8c8d-a6943b641987" providerId="ADAL" clId="{F643D8C7-A2B4-4D27-9441-2BA295D01DFA}" dt="2023-08-15T11:08:45.966" v="212" actId="6549"/>
          <ac:spMkLst>
            <pc:docMk/>
            <pc:sldMk cId="363165612" sldId="901"/>
            <ac:spMk id="2" creationId="{DFE0611B-B306-54CF-B41B-23A34EDA6D3D}"/>
          </ac:spMkLst>
        </pc:spChg>
      </pc:sld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8T09:21:52.044" v="147" actId="207"/>
        <pc:sldMkLst>
          <pc:docMk/>
          <pc:sldMk cId="0" sldId="324"/>
        </pc:sldMkLst>
        <pc:spChg chg="mod">
          <ac:chgData name="Olivier Genoud" userId="e3287607-b312-4221-8c8d-a6943b641987" providerId="ADAL" clId="{E8AD57B0-EA93-49DA-9B45-B9120B8D828D}" dt="2022-11-14T20:28:25.434" v="28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E8AD57B0-EA93-49DA-9B45-B9120B8D828D}" dt="2022-11-18T09:21:52.044" v="147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  <pc:graphicFrameChg chg="modGraphic">
          <ac:chgData name="Olivier Genoud" userId="e3287607-b312-4221-8c8d-a6943b641987" providerId="ADAL" clId="{E8AD57B0-EA93-49DA-9B45-B9120B8D828D}" dt="2022-11-14T20:30:09.609" v="33" actId="207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  <pc:graphicFrameChg chg="mod">
          <ac:chgData name="Olivier Genoud" userId="e3287607-b312-4221-8c8d-a6943b641987" providerId="ADAL" clId="{E8AD57B0-EA93-49DA-9B45-B9120B8D828D}" dt="2022-11-14T20:30:24.503" v="34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  <pc:graphicFrameChg chg="modGraphic">
          <ac:chgData name="Olivier Genoud" userId="e3287607-b312-4221-8c8d-a6943b641987" providerId="ADAL" clId="{E8AD57B0-EA93-49DA-9B45-B9120B8D828D}" dt="2022-11-16T13:54:28.373" v="44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  <pc:spChg chg="mod">
          <ac:chgData name="Olivier Genoud" userId="e3287607-b312-4221-8c8d-a6943b641987" providerId="ADAL" clId="{E8AD57B0-EA93-49DA-9B45-B9120B8D828D}" dt="2022-11-18T07:38:28.367" v="84" actId="20577"/>
          <ac:spMkLst>
            <pc:docMk/>
            <pc:sldMk cId="2867986219" sldId="89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E8AD57B0-EA93-49DA-9B45-B9120B8D828D}" dt="2022-11-14T20:26:41.643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E8AD57B0-EA93-49DA-9B45-B9120B8D828D}" dt="2022-11-14T20:26:41.643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7CF06EFC-A060-4D94-BD4E-FC158F6318CB}"/>
    <pc:docChg chg="undo custSel addSld delSld modSld modMainMaster">
      <pc:chgData name="Olivier Genoud" userId="e3287607-b312-4221-8c8d-a6943b641987" providerId="ADAL" clId="{7CF06EFC-A060-4D94-BD4E-FC158F6318CB}" dt="2023-11-17T17:23:13.427" v="200" actId="1035"/>
      <pc:docMkLst>
        <pc:docMk/>
      </pc:docMkLst>
      <pc:sldChg chg="modSp mod">
        <pc:chgData name="Olivier Genoud" userId="e3287607-b312-4221-8c8d-a6943b641987" providerId="ADAL" clId="{7CF06EFC-A060-4D94-BD4E-FC158F6318CB}" dt="2023-11-17T17:20:54.474" v="199" actId="207"/>
        <pc:sldMkLst>
          <pc:docMk/>
          <pc:sldMk cId="0" sldId="324"/>
        </pc:sldMkLst>
        <pc:spChg chg="mod">
          <ac:chgData name="Olivier Genoud" userId="e3287607-b312-4221-8c8d-a6943b641987" providerId="ADAL" clId="{7CF06EFC-A060-4D94-BD4E-FC158F6318CB}" dt="2023-11-17T17:20:54.474" v="199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7CF06EFC-A060-4D94-BD4E-FC158F6318CB}" dt="2023-11-15T17:19:37.470" v="47" actId="6549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2:56:04.780" v="74" actId="113"/>
        <pc:sldMkLst>
          <pc:docMk/>
          <pc:sldMk cId="3269946048" sldId="885"/>
        </pc:sldMkLst>
        <pc:spChg chg="mod">
          <ac:chgData name="Olivier Genoud" userId="e3287607-b312-4221-8c8d-a6943b641987" providerId="ADAL" clId="{7CF06EFC-A060-4D94-BD4E-FC158F6318CB}" dt="2023-11-17T12:56:04.780" v="74" actId="113"/>
          <ac:spMkLst>
            <pc:docMk/>
            <pc:sldMk cId="3269946048" sldId="885"/>
            <ac:spMk id="32771" creationId="{9FCE62D6-5764-49BE-B43B-28DD76F27181}"/>
          </ac:spMkLst>
        </pc:spChg>
      </pc:sldChg>
      <pc:sldChg chg="add del">
        <pc:chgData name="Olivier Genoud" userId="e3287607-b312-4221-8c8d-a6943b641987" providerId="ADAL" clId="{7CF06EFC-A060-4D94-BD4E-FC158F6318CB}" dt="2023-11-17T13:02:33.381" v="77" actId="4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7CF06EFC-A060-4D94-BD4E-FC158F6318CB}" dt="2023-11-17T15:16:44.368" v="142" actId="207"/>
        <pc:sldMkLst>
          <pc:docMk/>
          <pc:sldMk cId="0" sldId="902"/>
        </pc:sldMkLst>
        <pc:graphicFrameChg chg="mod modGraphic">
          <ac:chgData name="Olivier Genoud" userId="e3287607-b312-4221-8c8d-a6943b641987" providerId="ADAL" clId="{7CF06EFC-A060-4D94-BD4E-FC158F6318CB}" dt="2023-11-17T15:16:44.368" v="142" actId="207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5:40:52.765" v="191" actId="207"/>
        <pc:sldMkLst>
          <pc:docMk/>
          <pc:sldMk cId="0" sldId="903"/>
        </pc:sldMkLst>
        <pc:graphicFrameChg chg="mod modGraphic">
          <ac:chgData name="Olivier Genoud" userId="e3287607-b312-4221-8c8d-a6943b641987" providerId="ADAL" clId="{7CF06EFC-A060-4D94-BD4E-FC158F6318CB}" dt="2023-11-17T15:40:52.765" v="191" actId="20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5:41:16.246" v="198" actId="207"/>
        <pc:sldMkLst>
          <pc:docMk/>
          <pc:sldMk cId="0" sldId="905"/>
        </pc:sldMkLst>
        <pc:graphicFrameChg chg="mod modGraphic">
          <ac:chgData name="Olivier Genoud" userId="e3287607-b312-4221-8c8d-a6943b641987" providerId="ADAL" clId="{7CF06EFC-A060-4D94-BD4E-FC158F6318CB}" dt="2023-11-17T15:41:16.246" v="198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7:23:13.427" v="200" actId="1035"/>
        <pc:sldMkLst>
          <pc:docMk/>
          <pc:sldMk cId="0" sldId="906"/>
        </pc:sldMkLst>
        <pc:graphicFrameChg chg="mod modGraphic">
          <ac:chgData name="Olivier Genoud" userId="e3287607-b312-4221-8c8d-a6943b641987" providerId="ADAL" clId="{7CF06EFC-A060-4D94-BD4E-FC158F6318CB}" dt="2023-11-17T17:23:13.427" v="200" actId="1035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">
        <pc:chgData name="Olivier Genoud" userId="e3287607-b312-4221-8c8d-a6943b641987" providerId="ADAL" clId="{7CF06EFC-A060-4D94-BD4E-FC158F6318CB}" dt="2023-11-17T13:02:30.760" v="76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7CF06EFC-A060-4D94-BD4E-FC158F6318CB}" dt="2023-11-14T11:42:37.319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CF06EFC-A060-4D94-BD4E-FC158F6318CB}" dt="2023-11-14T11:42:37.319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3E9DAFC3-05F1-45D8-A62E-AA71924ED427}"/>
    <pc:docChg chg="undo custSel addSld modSld modMainMaster">
      <pc:chgData name="Olivier Genoud" userId="e3287607-b312-4221-8c8d-a6943b641987" providerId="ADAL" clId="{3E9DAFC3-05F1-45D8-A62E-AA71924ED427}" dt="2024-08-23T07:32:04.487" v="315"/>
      <pc:docMkLst>
        <pc:docMk/>
      </pc:docMkLst>
      <pc:sldChg chg="modSp mod">
        <pc:chgData name="Olivier Genoud" userId="e3287607-b312-4221-8c8d-a6943b641987" providerId="ADAL" clId="{3E9DAFC3-05F1-45D8-A62E-AA71924ED427}" dt="2024-08-23T07:20:19.744" v="303" actId="1036"/>
        <pc:sldMkLst>
          <pc:docMk/>
          <pc:sldMk cId="0" sldId="322"/>
        </pc:sldMkLst>
        <pc:graphicFrameChg chg="mod modGraphic">
          <ac:chgData name="Olivier Genoud" userId="e3287607-b312-4221-8c8d-a6943b641987" providerId="ADAL" clId="{3E9DAFC3-05F1-45D8-A62E-AA71924ED427}" dt="2024-08-23T07:20:19.744" v="303" actId="103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3E9DAFC3-05F1-45D8-A62E-AA71924ED427}" dt="2024-08-23T07:32:04.487" v="315"/>
        <pc:sldMkLst>
          <pc:docMk/>
          <pc:sldMk cId="0" sldId="323"/>
        </pc:sldMkLst>
        <pc:graphicFrameChg chg="mod modGraphic">
          <ac:chgData name="Olivier Genoud" userId="e3287607-b312-4221-8c8d-a6943b641987" providerId="ADAL" clId="{3E9DAFC3-05F1-45D8-A62E-AA71924ED427}" dt="2024-08-23T07:32:04.487" v="315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3E9DAFC3-05F1-45D8-A62E-AA71924ED427}" dt="2024-08-19T09:11:03.244" v="0" actId="6549"/>
        <pc:sldMkLst>
          <pc:docMk/>
          <pc:sldMk cId="0" sldId="341"/>
        </pc:sldMkLst>
        <pc:spChg chg="mod">
          <ac:chgData name="Olivier Genoud" userId="e3287607-b312-4221-8c8d-a6943b641987" providerId="ADAL" clId="{3E9DAFC3-05F1-45D8-A62E-AA71924ED427}" dt="2024-08-19T09:11:03.244" v="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add mod">
        <pc:chgData name="Olivier Genoud" userId="e3287607-b312-4221-8c8d-a6943b641987" providerId="ADAL" clId="{3E9DAFC3-05F1-45D8-A62E-AA71924ED427}" dt="2024-08-23T07:18:47.305" v="290" actId="6549"/>
        <pc:sldMkLst>
          <pc:docMk/>
          <pc:sldMk cId="1701940600" sldId="877"/>
        </pc:sldMkLst>
        <pc:spChg chg="add del mod">
          <ac:chgData name="Olivier Genoud" userId="e3287607-b312-4221-8c8d-a6943b641987" providerId="ADAL" clId="{3E9DAFC3-05F1-45D8-A62E-AA71924ED427}" dt="2024-08-23T05:37:40.700" v="160" actId="478"/>
          <ac:spMkLst>
            <pc:docMk/>
            <pc:sldMk cId="1701940600" sldId="877"/>
            <ac:spMk id="2" creationId="{4F192A65-AA20-121B-DC27-E0F856227617}"/>
          </ac:spMkLst>
        </pc:spChg>
        <pc:spChg chg="mod">
          <ac:chgData name="Olivier Genoud" userId="e3287607-b312-4221-8c8d-a6943b641987" providerId="ADAL" clId="{3E9DAFC3-05F1-45D8-A62E-AA71924ED427}" dt="2024-08-19T09:58:51.985" v="66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3E9DAFC3-05F1-45D8-A62E-AA71924ED427}" dt="2024-08-23T07:18:47.305" v="290" actId="6549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mod">
        <pc:chgData name="Olivier Genoud" userId="e3287607-b312-4221-8c8d-a6943b641987" providerId="ADAL" clId="{3E9DAFC3-05F1-45D8-A62E-AA71924ED427}" dt="2024-08-23T07:12:52.864" v="229" actId="6549"/>
        <pc:sldMkLst>
          <pc:docMk/>
          <pc:sldMk cId="0" sldId="905"/>
        </pc:sldMkLst>
        <pc:graphicFrameChg chg="mod modGraphic">
          <ac:chgData name="Olivier Genoud" userId="e3287607-b312-4221-8c8d-a6943b641987" providerId="ADAL" clId="{3E9DAFC3-05F1-45D8-A62E-AA71924ED427}" dt="2024-08-23T07:12:52.864" v="229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3E9DAFC3-05F1-45D8-A62E-AA71924ED427}" dt="2024-08-23T05:52:54.988" v="219" actId="207"/>
        <pc:sldMkLst>
          <pc:docMk/>
          <pc:sldMk cId="0" sldId="906"/>
        </pc:sldMkLst>
        <pc:graphicFrameChg chg="mod modGraphic">
          <ac:chgData name="Olivier Genoud" userId="e3287607-b312-4221-8c8d-a6943b641987" providerId="ADAL" clId="{3E9DAFC3-05F1-45D8-A62E-AA71924ED427}" dt="2024-08-23T05:52:54.988" v="219" actId="20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delSp modSp mod">
        <pc:chgData name="Olivier Genoud" userId="e3287607-b312-4221-8c8d-a6943b641987" providerId="ADAL" clId="{3E9DAFC3-05F1-45D8-A62E-AA71924ED427}" dt="2024-08-23T07:17:37.188" v="287" actId="20577"/>
        <pc:sldMkLst>
          <pc:docMk/>
          <pc:sldMk cId="0" sldId="910"/>
        </pc:sldMkLst>
        <pc:spChg chg="mod">
          <ac:chgData name="Olivier Genoud" userId="e3287607-b312-4221-8c8d-a6943b641987" providerId="ADAL" clId="{3E9DAFC3-05F1-45D8-A62E-AA71924ED427}" dt="2024-08-19T10:01:05.401" v="75"/>
          <ac:spMkLst>
            <pc:docMk/>
            <pc:sldMk cId="0" sldId="910"/>
            <ac:spMk id="7" creationId="{DF69BCE0-183F-452C-B374-53373370D1C7}"/>
          </ac:spMkLst>
        </pc:spChg>
        <pc:spChg chg="mod">
          <ac:chgData name="Olivier Genoud" userId="e3287607-b312-4221-8c8d-a6943b641987" providerId="ADAL" clId="{3E9DAFC3-05F1-45D8-A62E-AA71924ED427}" dt="2024-08-23T07:17:37.188" v="287" actId="20577"/>
          <ac:spMkLst>
            <pc:docMk/>
            <pc:sldMk cId="0" sldId="910"/>
            <ac:spMk id="30723" creationId="{14D8DDB8-47B2-498A-955D-6594BFFF6A1F}"/>
          </ac:spMkLst>
        </pc:spChg>
        <pc:graphicFrameChg chg="add mod">
          <ac:chgData name="Olivier Genoud" userId="e3287607-b312-4221-8c8d-a6943b641987" providerId="ADAL" clId="{3E9DAFC3-05F1-45D8-A62E-AA71924ED427}" dt="2024-08-21T19:51:35.806" v="78"/>
          <ac:graphicFrameMkLst>
            <pc:docMk/>
            <pc:sldMk cId="0" sldId="910"/>
            <ac:graphicFrameMk id="2" creationId="{12C84300-1409-65BD-5CBC-957A28F52E08}"/>
          </ac:graphicFrameMkLst>
        </pc:graphicFrameChg>
        <pc:graphicFrameChg chg="add mod modGraphic">
          <ac:chgData name="Olivier Genoud" userId="e3287607-b312-4221-8c8d-a6943b641987" providerId="ADAL" clId="{3E9DAFC3-05F1-45D8-A62E-AA71924ED427}" dt="2024-08-21T20:04:09.429" v="86" actId="207"/>
          <ac:graphicFrameMkLst>
            <pc:docMk/>
            <pc:sldMk cId="0" sldId="910"/>
            <ac:graphicFrameMk id="3" creationId="{60746AD5-55DB-0C07-4E48-43AA33C72B7D}"/>
          </ac:graphicFrameMkLst>
        </pc:graphicFrameChg>
        <pc:graphicFrameChg chg="del modGraphic">
          <ac:chgData name="Olivier Genoud" userId="e3287607-b312-4221-8c8d-a6943b641987" providerId="ADAL" clId="{3E9DAFC3-05F1-45D8-A62E-AA71924ED427}" dt="2024-08-21T19:51:32.595" v="77" actId="478"/>
          <ac:graphicFrameMkLst>
            <pc:docMk/>
            <pc:sldMk cId="0" sldId="910"/>
            <ac:graphicFrameMk id="6" creationId="{39EF35DE-51FD-49FE-8CC9-80BA75B1483B}"/>
          </ac:graphicFrameMkLst>
        </pc:graphicFrameChg>
      </pc:sldChg>
      <pc:sldChg chg="addSp delSp modSp add mod">
        <pc:chgData name="Olivier Genoud" userId="e3287607-b312-4221-8c8d-a6943b641987" providerId="ADAL" clId="{3E9DAFC3-05F1-45D8-A62E-AA71924ED427}" dt="2024-08-23T05:46:50.593" v="162" actId="13926"/>
        <pc:sldMkLst>
          <pc:docMk/>
          <pc:sldMk cId="2509655333" sldId="911"/>
        </pc:sldMkLst>
        <pc:spChg chg="mod">
          <ac:chgData name="Olivier Genoud" userId="e3287607-b312-4221-8c8d-a6943b641987" providerId="ADAL" clId="{3E9DAFC3-05F1-45D8-A62E-AA71924ED427}" dt="2024-08-23T05:46:50.593" v="162" actId="13926"/>
          <ac:spMkLst>
            <pc:docMk/>
            <pc:sldMk cId="2509655333" sldId="911"/>
            <ac:spMk id="3" creationId="{B55D1B92-72D9-4EBD-BA8E-3D0BCC08F245}"/>
          </ac:spMkLst>
        </pc:spChg>
        <pc:spChg chg="add del mod">
          <ac:chgData name="Olivier Genoud" userId="e3287607-b312-4221-8c8d-a6943b641987" providerId="ADAL" clId="{3E9DAFC3-05F1-45D8-A62E-AA71924ED427}" dt="2024-08-23T05:46:46.946" v="161" actId="478"/>
          <ac:spMkLst>
            <pc:docMk/>
            <pc:sldMk cId="2509655333" sldId="911"/>
            <ac:spMk id="4" creationId="{20DE76F7-9EEA-CDF3-CDCD-C1EA5AA66542}"/>
          </ac:spMkLst>
        </pc:spChg>
      </pc:sldChg>
      <pc:sldMasterChg chg="modSp mod">
        <pc:chgData name="Olivier Genoud" userId="e3287607-b312-4221-8c8d-a6943b641987" providerId="ADAL" clId="{3E9DAFC3-05F1-45D8-A62E-AA71924ED427}" dt="2024-08-19T09:11:21.058" v="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3E9DAFC3-05F1-45D8-A62E-AA71924ED427}" dt="2024-08-19T09:11:21.058" v="8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8A543AE3-5A0F-410A-8CBE-63A03ABE39C8}"/>
    <pc:docChg chg="custSel addSld modSld modMainMaster">
      <pc:chgData name="Olivier Genoud" userId="e3287607-b312-4221-8c8d-a6943b641987" providerId="ADAL" clId="{8A543AE3-5A0F-410A-8CBE-63A03ABE39C8}" dt="2024-03-01T08:48:47.200" v="76" actId="207"/>
      <pc:docMkLst>
        <pc:docMk/>
      </pc:docMkLst>
      <pc:sldChg chg="modSp mod">
        <pc:chgData name="Olivier Genoud" userId="e3287607-b312-4221-8c8d-a6943b641987" providerId="ADAL" clId="{8A543AE3-5A0F-410A-8CBE-63A03ABE39C8}" dt="2024-02-26T09:31:21.157" v="0" actId="20577"/>
        <pc:sldMkLst>
          <pc:docMk/>
          <pc:sldMk cId="0" sldId="341"/>
        </pc:sldMkLst>
        <pc:spChg chg="mod">
          <ac:chgData name="Olivier Genoud" userId="e3287607-b312-4221-8c8d-a6943b641987" providerId="ADAL" clId="{8A543AE3-5A0F-410A-8CBE-63A03ABE39C8}" dt="2024-02-26T09:31:21.157" v="0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8A543AE3-5A0F-410A-8CBE-63A03ABE39C8}" dt="2024-03-01T08:46:58.900" v="69" actId="207"/>
        <pc:sldMkLst>
          <pc:docMk/>
          <pc:sldMk cId="0" sldId="905"/>
        </pc:sldMkLst>
        <pc:graphicFrameChg chg="modGraphic">
          <ac:chgData name="Olivier Genoud" userId="e3287607-b312-4221-8c8d-a6943b641987" providerId="ADAL" clId="{8A543AE3-5A0F-410A-8CBE-63A03ABE39C8}" dt="2024-03-01T08:46:58.900" v="69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8A543AE3-5A0F-410A-8CBE-63A03ABE39C8}" dt="2024-03-01T08:48:47.200" v="76" actId="207"/>
        <pc:sldMkLst>
          <pc:docMk/>
          <pc:sldMk cId="0" sldId="906"/>
        </pc:sldMkLst>
        <pc:graphicFrameChg chg="modGraphic">
          <ac:chgData name="Olivier Genoud" userId="e3287607-b312-4221-8c8d-a6943b641987" providerId="ADAL" clId="{8A543AE3-5A0F-410A-8CBE-63A03ABE39C8}" dt="2024-03-01T08:48:47.200" v="76" actId="20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Sp delSp modSp add mod">
        <pc:chgData name="Olivier Genoud" userId="e3287607-b312-4221-8c8d-a6943b641987" providerId="ADAL" clId="{8A543AE3-5A0F-410A-8CBE-63A03ABE39C8}" dt="2024-02-29T18:49:06.317" v="64" actId="478"/>
        <pc:sldMkLst>
          <pc:docMk/>
          <pc:sldMk cId="2509655333" sldId="910"/>
        </pc:sldMkLst>
        <pc:spChg chg="mod">
          <ac:chgData name="Olivier Genoud" userId="e3287607-b312-4221-8c8d-a6943b641987" providerId="ADAL" clId="{8A543AE3-5A0F-410A-8CBE-63A03ABE39C8}" dt="2024-02-29T18:49:02.604" v="63" actId="6549"/>
          <ac:spMkLst>
            <pc:docMk/>
            <pc:sldMk cId="2509655333" sldId="910"/>
            <ac:spMk id="3" creationId="{B55D1B92-72D9-4EBD-BA8E-3D0BCC08F245}"/>
          </ac:spMkLst>
        </pc:spChg>
        <pc:spChg chg="add del mod">
          <ac:chgData name="Olivier Genoud" userId="e3287607-b312-4221-8c8d-a6943b641987" providerId="ADAL" clId="{8A543AE3-5A0F-410A-8CBE-63A03ABE39C8}" dt="2024-02-29T18:49:06.317" v="64" actId="478"/>
          <ac:spMkLst>
            <pc:docMk/>
            <pc:sldMk cId="2509655333" sldId="910"/>
            <ac:spMk id="4" creationId="{40FFD937-5276-F551-67AC-D7045E306CB2}"/>
          </ac:spMkLst>
        </pc:spChg>
      </pc:sldChg>
      <pc:sldMasterChg chg="modSp mod">
        <pc:chgData name="Olivier Genoud" userId="e3287607-b312-4221-8c8d-a6943b641987" providerId="ADAL" clId="{8A543AE3-5A0F-410A-8CBE-63A03ABE39C8}" dt="2024-02-26T09:31:37.499" v="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8A543AE3-5A0F-410A-8CBE-63A03ABE39C8}" dt="2024-02-26T09:31:37.499" v="8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CA98A02-E8F0-4A44-A91C-268DC773DECF}"/>
    <pc:docChg chg="undo custSel modSld">
      <pc:chgData name="Olivier Genoud" userId="e3287607-b312-4221-8c8d-a6943b641987" providerId="ADAL" clId="{0CA98A02-E8F0-4A44-A91C-268DC773DECF}" dt="2024-11-15T14:34:22.998" v="21" actId="13926"/>
      <pc:docMkLst>
        <pc:docMk/>
      </pc:docMkLst>
      <pc:sldChg chg="modSp mod">
        <pc:chgData name="Olivier Genoud" userId="e3287607-b312-4221-8c8d-a6943b641987" providerId="ADAL" clId="{0CA98A02-E8F0-4A44-A91C-268DC773DECF}" dt="2024-11-15T14:34:22.998" v="21" actId="13926"/>
        <pc:sldMkLst>
          <pc:docMk/>
          <pc:sldMk cId="0" sldId="914"/>
        </pc:sldMkLst>
        <pc:graphicFrameChg chg="modGraphic">
          <ac:chgData name="Olivier Genoud" userId="e3287607-b312-4221-8c8d-a6943b641987" providerId="ADAL" clId="{0CA98A02-E8F0-4A44-A91C-268DC773DECF}" dt="2024-11-15T14:34:22.998" v="21" actId="13926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0CA98A02-E8F0-4A44-A91C-268DC773DECF}" dt="2024-11-15T14:34:18.282" v="20" actId="13926"/>
        <pc:sldMkLst>
          <pc:docMk/>
          <pc:sldMk cId="0" sldId="915"/>
        </pc:sldMkLst>
        <pc:graphicFrameChg chg="modGraphic">
          <ac:chgData name="Olivier Genoud" userId="e3287607-b312-4221-8c8d-a6943b641987" providerId="ADAL" clId="{0CA98A02-E8F0-4A44-A91C-268DC773DECF}" dt="2024-11-15T14:34:18.282" v="20" actId="13926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  <pc:spChg chg="add mod">
          <ac:chgData name="Olivier Genoud" userId="e3287607-b312-4221-8c8d-a6943b641987" providerId="ADAL" clId="{48628EC5-2AC3-4CE3-A9E3-303FBCB6A9C4}" dt="2023-06-30T12:40:41.029" v="9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48628EC5-2AC3-4CE3-A9E3-303FBCB6A9C4}" dt="2023-06-30T12:40:13.600" v="97" actId="6549"/>
          <ac:spMkLst>
            <pc:docMk/>
            <pc:sldMk cId="0" sldId="321"/>
            <ac:spMk id="5" creationId="{2A79A096-8F94-4FAE-9D0D-0CECDDDEBC48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  <pc:spChg chg="add mod">
          <ac:chgData name="Olivier Genoud" userId="e3287607-b312-4221-8c8d-a6943b641987" providerId="ADAL" clId="{48628EC5-2AC3-4CE3-A9E3-303FBCB6A9C4}" dt="2023-06-30T12:40:42.642" v="99"/>
          <ac:spMkLst>
            <pc:docMk/>
            <pc:sldMk cId="0" sldId="322"/>
            <ac:spMk id="2" creationId="{899053C8-CE5B-D92B-1CD6-D6BDD228953F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  <pc:spChg chg="add mod">
          <ac:chgData name="Olivier Genoud" userId="e3287607-b312-4221-8c8d-a6943b641987" providerId="ADAL" clId="{48628EC5-2AC3-4CE3-A9E3-303FBCB6A9C4}" dt="2023-06-30T12:40:44.340" v="100"/>
          <ac:spMkLst>
            <pc:docMk/>
            <pc:sldMk cId="0" sldId="323"/>
            <ac:spMk id="2" creationId="{DFE0611B-B306-54CF-B41B-23A34EDA6D3D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  <pc:spChg chg="add mod">
          <ac:chgData name="Olivier Genoud" userId="e3287607-b312-4221-8c8d-a6943b641987" providerId="ADAL" clId="{48628EC5-2AC3-4CE3-A9E3-303FBCB6A9C4}" dt="2023-06-30T12:40:46.322" v="101"/>
          <ac:spMkLst>
            <pc:docMk/>
            <pc:sldMk cId="0" sldId="324"/>
            <ac:spMk id="2" creationId="{1E683ECD-8368-2B10-E218-87D864975626}"/>
          </ac:spMkLst>
        </pc:spChg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  <pc:spChg chg="mod">
          <ac:chgData name="Olivier Genoud" userId="e3287607-b312-4221-8c8d-a6943b641987" providerId="ADAL" clId="{48628EC5-2AC3-4CE3-A9E3-303FBCB6A9C4}" dt="2023-06-30T12:32:20.572" v="4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  <pc:spChg chg="add mod">
          <ac:chgData name="Olivier Genoud" userId="e3287607-b312-4221-8c8d-a6943b641987" providerId="ADAL" clId="{48628EC5-2AC3-4CE3-A9E3-303FBCB6A9C4}" dt="2023-06-30T12:34:21.526" v="69"/>
          <ac:spMkLst>
            <pc:docMk/>
            <pc:sldMk cId="0" sldId="808"/>
            <ac:spMk id="2" creationId="{1F0064CB-53CC-DCB7-4436-482AF74B4061}"/>
          </ac:spMkLst>
        </pc:spChg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  <pc:spChg chg="add mod">
          <ac:chgData name="Olivier Genoud" userId="e3287607-b312-4221-8c8d-a6943b641987" providerId="ADAL" clId="{48628EC5-2AC3-4CE3-A9E3-303FBCB6A9C4}" dt="2023-06-30T12:34:20.005" v="68"/>
          <ac:spMkLst>
            <pc:docMk/>
            <pc:sldMk cId="0" sldId="809"/>
            <ac:spMk id="2" creationId="{2E3B883B-2DA8-7C02-E961-EF4754F32C7F}"/>
          </ac:spMkLst>
        </pc:spChg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  <pc:spChg chg="add mod">
          <ac:chgData name="Olivier Genoud" userId="e3287607-b312-4221-8c8d-a6943b641987" providerId="ADAL" clId="{48628EC5-2AC3-4CE3-A9E3-303FBCB6A9C4}" dt="2023-06-30T12:34:22.770" v="70"/>
          <ac:spMkLst>
            <pc:docMk/>
            <pc:sldMk cId="0" sldId="810"/>
            <ac:spMk id="2" creationId="{B198B479-E133-1B11-1E52-F5C8D6F53340}"/>
          </ac:spMkLst>
        </pc:spChg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  <pc:spChg chg="add mod">
          <ac:chgData name="Olivier Genoud" userId="e3287607-b312-4221-8c8d-a6943b641987" providerId="ADAL" clId="{48628EC5-2AC3-4CE3-A9E3-303FBCB6A9C4}" dt="2023-06-30T12:34:17.764" v="67"/>
          <ac:spMkLst>
            <pc:docMk/>
            <pc:sldMk cId="0" sldId="811"/>
            <ac:spMk id="2" creationId="{FBFD9F4F-4C1D-A75E-5530-C738D31BE2FE}"/>
          </ac:spMkLst>
        </pc:spChg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  <pc:spChg chg="add mod">
          <ac:chgData name="Olivier Genoud" userId="e3287607-b312-4221-8c8d-a6943b641987" providerId="ADAL" clId="{48628EC5-2AC3-4CE3-A9E3-303FBCB6A9C4}" dt="2023-06-30T12:34:35.985" v="75"/>
          <ac:spMkLst>
            <pc:docMk/>
            <pc:sldMk cId="1867481550" sldId="866"/>
            <ac:spMk id="2" creationId="{7DBCDFD9-5D49-E4BE-E117-19447F2389B9}"/>
          </ac:spMkLst>
        </pc:spChg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  <pc:spChg chg="add mod">
          <ac:chgData name="Olivier Genoud" userId="e3287607-b312-4221-8c8d-a6943b641987" providerId="ADAL" clId="{48628EC5-2AC3-4CE3-A9E3-303FBCB6A9C4}" dt="2023-06-30T12:34:10.388" v="63"/>
          <ac:spMkLst>
            <pc:docMk/>
            <pc:sldMk cId="3718173731" sldId="867"/>
            <ac:spMk id="2" creationId="{06DC0399-8B36-0A93-7050-CA2C89F24B06}"/>
          </ac:spMkLst>
        </pc:spChg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  <pc:spChg chg="add mod">
          <ac:chgData name="Olivier Genoud" userId="e3287607-b312-4221-8c8d-a6943b641987" providerId="ADAL" clId="{48628EC5-2AC3-4CE3-A9E3-303FBCB6A9C4}" dt="2023-06-30T12:34:33.271" v="74"/>
          <ac:spMkLst>
            <pc:docMk/>
            <pc:sldMk cId="3269946048" sldId="885"/>
            <ac:spMk id="2" creationId="{63856820-02D9-5D9E-7268-C6E308F9AB60}"/>
          </ac:spMkLst>
        </pc:spChg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48628EC5-2AC3-4CE3-A9E3-303FBCB6A9C4}" dt="2023-06-30T13:46:25.039" v="479" actId="478"/>
          <ac:spMkLst>
            <pc:docMk/>
            <pc:sldMk cId="2062095879" sldId="886"/>
            <ac:spMk id="2" creationId="{285CDFA3-AE48-A933-C735-F9050B4A1216}"/>
          </ac:spMkLst>
        </pc:spChg>
        <pc:spChg chg="mod">
          <ac:chgData name="Olivier Genoud" userId="e3287607-b312-4221-8c8d-a6943b641987" providerId="ADAL" clId="{48628EC5-2AC3-4CE3-A9E3-303FBCB6A9C4}" dt="2023-07-03T19:06:35.554" v="620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48628EC5-2AC3-4CE3-A9E3-303FBCB6A9C4}" dt="2023-06-30T12:46:22.663" v="129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48628EC5-2AC3-4CE3-A9E3-303FBCB6A9C4}" dt="2023-07-03T19:03:41.825" v="544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48628EC5-2AC3-4CE3-A9E3-303FBCB6A9C4}" dt="2023-07-04T06:51:13.229" v="63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  <pc:spChg chg="add mod">
          <ac:chgData name="Olivier Genoud" userId="e3287607-b312-4221-8c8d-a6943b641987" providerId="ADAL" clId="{48628EC5-2AC3-4CE3-A9E3-303FBCB6A9C4}" dt="2023-06-30T12:34:16.032" v="66"/>
          <ac:spMkLst>
            <pc:docMk/>
            <pc:sldMk cId="781762355" sldId="887"/>
            <ac:spMk id="2" creationId="{E41B79EF-97A6-C0CB-F275-DFCA81B7074D}"/>
          </ac:spMkLst>
        </pc:spChg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  <pc:spChg chg="add mod">
          <ac:chgData name="Olivier Genoud" userId="e3287607-b312-4221-8c8d-a6943b641987" providerId="ADAL" clId="{48628EC5-2AC3-4CE3-A9E3-303FBCB6A9C4}" dt="2023-06-30T12:34:12.848" v="64"/>
          <ac:spMkLst>
            <pc:docMk/>
            <pc:sldMk cId="2342150959" sldId="889"/>
            <ac:spMk id="2" creationId="{4914F6FF-6086-B347-7700-220243BE3D1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  <pc:spChg chg="add mod">
          <ac:chgData name="Olivier Genoud" userId="e3287607-b312-4221-8c8d-a6943b641987" providerId="ADAL" clId="{48628EC5-2AC3-4CE3-A9E3-303FBCB6A9C4}" dt="2023-06-30T12:34:24.887" v="71"/>
          <ac:spMkLst>
            <pc:docMk/>
            <pc:sldMk cId="0" sldId="896"/>
            <ac:spMk id="2" creationId="{D29B3021-A7ED-1388-0FCE-C6FF4B60293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  <pc:spChg chg="add mod">
          <ac:chgData name="Olivier Genoud" userId="e3287607-b312-4221-8c8d-a6943b641987" providerId="ADAL" clId="{48628EC5-2AC3-4CE3-A9E3-303FBCB6A9C4}" dt="2023-06-30T12:34:26.675" v="72"/>
          <ac:spMkLst>
            <pc:docMk/>
            <pc:sldMk cId="0" sldId="897"/>
            <ac:spMk id="2" creationId="{D6837240-EE3D-BD01-6091-106292AE53E6}"/>
          </ac:spMkLst>
        </pc:spChg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  <pc:spChg chg="add del mod">
          <ac:chgData name="Olivier Genoud" userId="e3287607-b312-4221-8c8d-a6943b641987" providerId="ADAL" clId="{48628EC5-2AC3-4CE3-A9E3-303FBCB6A9C4}" dt="2023-06-30T12:37:19.118" v="80" actId="478"/>
          <ac:spMkLst>
            <pc:docMk/>
            <pc:sldMk cId="0" sldId="898"/>
            <ac:spMk id="2" creationId="{08407370-0951-18AC-6F74-B0F56CDEEA9D}"/>
          </ac:spMkLst>
        </pc:spChg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  <pc:spChg chg="add del mod">
          <ac:chgData name="Olivier Genoud" userId="e3287607-b312-4221-8c8d-a6943b641987" providerId="ADAL" clId="{48628EC5-2AC3-4CE3-A9E3-303FBCB6A9C4}" dt="2023-06-30T13:05:15.220" v="208" actId="478"/>
          <ac:spMkLst>
            <pc:docMk/>
            <pc:sldMk cId="0" sldId="899"/>
            <ac:spMk id="2" creationId="{D2BDCFAA-1E63-E914-78CC-05C6B76CC311}"/>
          </ac:spMkLst>
        </pc:spChg>
        <pc:graphicFrameChg chg="mod modGraphic">
          <ac:chgData name="Olivier Genoud" userId="e3287607-b312-4221-8c8d-a6943b641987" providerId="ADAL" clId="{48628EC5-2AC3-4CE3-A9E3-303FBCB6A9C4}" dt="2023-06-30T13:03:16.862" v="203" actId="14734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  <pc:spChg chg="add del mod">
          <ac:chgData name="Olivier Genoud" userId="e3287607-b312-4221-8c8d-a6943b641987" providerId="ADAL" clId="{48628EC5-2AC3-4CE3-A9E3-303FBCB6A9C4}" dt="2023-06-30T13:25:37.337" v="317" actId="478"/>
          <ac:spMkLst>
            <pc:docMk/>
            <pc:sldMk cId="0" sldId="900"/>
            <ac:spMk id="2" creationId="{4EF7FC0A-25EB-673D-B867-4D7C80B7D540}"/>
          </ac:spMkLst>
        </pc:spChg>
        <pc:graphicFrameChg chg="mod modGraphic">
          <ac:chgData name="Olivier Genoud" userId="e3287607-b312-4221-8c8d-a6943b641987" providerId="ADAL" clId="{48628EC5-2AC3-4CE3-A9E3-303FBCB6A9C4}" dt="2023-06-30T13:25:33.778" v="316" actId="2165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8628EC5-2AC3-4CE3-A9E3-303FBCB6A9C4}" dt="2023-06-30T12:33:09.381" v="3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48628EC5-2AC3-4CE3-A9E3-303FBCB6A9C4}" dt="2023-06-30T12:33:21.276" v="6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  <pc:spChg chg="mod">
          <ac:chgData name="Olivier" userId="e3287607-b312-4221-8c8d-a6943b641987" providerId="ADAL" clId="{9881FC06-5390-4137-8B7F-2650E0458350}" dt="2023-09-28T12:47:50.728" v="237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  <pc:spChg chg="add mod">
          <ac:chgData name="Olivier" userId="e3287607-b312-4221-8c8d-a6943b641987" providerId="ADAL" clId="{9881FC06-5390-4137-8B7F-2650E0458350}" dt="2023-09-28T12:19:06.556" v="54"/>
          <ac:spMkLst>
            <pc:docMk/>
            <pc:sldMk cId="0" sldId="880"/>
            <ac:spMk id="2" creationId="{459D0A2C-0F98-1EE5-38EF-2E32D0CC7B21}"/>
          </ac:spMkLst>
        </pc:spChg>
        <pc:spChg chg="mod">
          <ac:chgData name="Olivier" userId="e3287607-b312-4221-8c8d-a6943b641987" providerId="ADAL" clId="{9881FC06-5390-4137-8B7F-2650E0458350}" dt="2023-09-28T12:17:02.733" v="2" actId="6549"/>
          <ac:spMkLst>
            <pc:docMk/>
            <pc:sldMk cId="0" sldId="880"/>
            <ac:spMk id="23554" creationId="{C35E6176-5C18-2F13-189A-2610422B7ACB}"/>
          </ac:spMkLst>
        </pc:spChg>
        <pc:spChg chg="mod">
          <ac:chgData name="Olivier" userId="e3287607-b312-4221-8c8d-a6943b641987" providerId="ADAL" clId="{9881FC06-5390-4137-8B7F-2650E0458350}" dt="2023-09-28T12:19:24.202" v="67" actId="6549"/>
          <ac:spMkLst>
            <pc:docMk/>
            <pc:sldMk cId="0" sldId="880"/>
            <ac:spMk id="23555" creationId="{E44B0E5B-D983-8F08-0230-915F5EAF5592}"/>
          </ac:spMkLst>
        </pc:spChg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  <pc:spChg chg="mod">
          <ac:chgData name="Olivier" userId="e3287607-b312-4221-8c8d-a6943b641987" providerId="ADAL" clId="{9881FC06-5390-4137-8B7F-2650E0458350}" dt="2023-09-28T12:48:25.513" v="259" actId="6549"/>
          <ac:spMkLst>
            <pc:docMk/>
            <pc:sldMk cId="3113574571" sldId="901"/>
            <ac:spMk id="6" creationId="{885FE633-73A9-4EE3-AA73-E8B0E1A0E452}"/>
          </ac:spMkLst>
        </pc:spChg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  <pc:spChg chg="del mod">
          <ac:chgData name="Olivier" userId="e3287607-b312-4221-8c8d-a6943b641987" providerId="ADAL" clId="{9881FC06-5390-4137-8B7F-2650E0458350}" dt="2023-09-28T19:23:21.006" v="714" actId="478"/>
          <ac:spMkLst>
            <pc:docMk/>
            <pc:sldMk cId="0" sldId="902"/>
            <ac:spMk id="2" creationId="{5B4A187C-49D7-6437-C783-EF752CFF510C}"/>
          </ac:spMkLst>
        </pc:spChg>
        <pc:graphicFrameChg chg="mod modGraphic">
          <ac:chgData name="Olivier" userId="e3287607-b312-4221-8c8d-a6943b641987" providerId="ADAL" clId="{9881FC06-5390-4137-8B7F-2650E0458350}" dt="2023-09-28T19:24:26.731" v="716" actId="6549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  <pc:spChg chg="del mod">
          <ac:chgData name="Olivier" userId="e3287607-b312-4221-8c8d-a6943b641987" providerId="ADAL" clId="{9881FC06-5390-4137-8B7F-2650E0458350}" dt="2023-09-28T20:04:35.210" v="788" actId="478"/>
          <ac:spMkLst>
            <pc:docMk/>
            <pc:sldMk cId="0" sldId="903"/>
            <ac:spMk id="2" creationId="{8C884271-2B96-7689-1CA4-B01E9437FB00}"/>
          </ac:spMkLst>
        </pc:spChg>
        <pc:graphicFrameChg chg="mod modGraphic">
          <ac:chgData name="Olivier" userId="e3287607-b312-4221-8c8d-a6943b641987" providerId="ADAL" clId="{9881FC06-5390-4137-8B7F-2650E0458350}" dt="2023-09-28T20:05:09.494" v="790" actId="6549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  <pc:spChg chg="add del mod">
          <ac:chgData name="Olivier" userId="e3287607-b312-4221-8c8d-a6943b641987" providerId="ADAL" clId="{9881FC06-5390-4137-8B7F-2650E0458350}" dt="2023-09-28T12:21:30.306" v="73"/>
          <ac:spMkLst>
            <pc:docMk/>
            <pc:sldMk cId="0" sldId="907"/>
            <ac:spMk id="2" creationId="{E3040C17-10A6-20D0-4D43-54E6F4004C3F}"/>
          </ac:spMkLst>
        </pc:spChg>
        <pc:spChg chg="add mod">
          <ac:chgData name="Olivier" userId="e3287607-b312-4221-8c8d-a6943b641987" providerId="ADAL" clId="{9881FC06-5390-4137-8B7F-2650E0458350}" dt="2023-09-28T12:22:22.775" v="93"/>
          <ac:spMkLst>
            <pc:docMk/>
            <pc:sldMk cId="0" sldId="907"/>
            <ac:spMk id="4" creationId="{F0994CCF-298C-2D93-84FF-159720F41654}"/>
          </ac:spMkLst>
        </pc:spChg>
        <pc:spChg chg="mod">
          <ac:chgData name="Olivier" userId="e3287607-b312-4221-8c8d-a6943b641987" providerId="ADAL" clId="{9881FC06-5390-4137-8B7F-2650E0458350}" dt="2023-09-28T12:20:45.086" v="71" actId="6549"/>
          <ac:spMkLst>
            <pc:docMk/>
            <pc:sldMk cId="0" sldId="907"/>
            <ac:spMk id="7" creationId="{DF69BCE0-183F-452C-B374-53373370D1C7}"/>
          </ac:spMkLst>
        </pc:spChg>
        <pc:spChg chg="mod">
          <ac:chgData name="Olivier" userId="e3287607-b312-4221-8c8d-a6943b641987" providerId="ADAL" clId="{9881FC06-5390-4137-8B7F-2650E0458350}" dt="2023-09-28T12:27:47.915" v="153" actId="13926"/>
          <ac:spMkLst>
            <pc:docMk/>
            <pc:sldMk cId="0" sldId="907"/>
            <ac:spMk id="30723" creationId="{14D8DDB8-47B2-498A-955D-6594BFFF6A1F}"/>
          </ac:spMkLst>
        </pc:spChg>
        <pc:graphicFrameChg chg="del">
          <ac:chgData name="Olivier" userId="e3287607-b312-4221-8c8d-a6943b641987" providerId="ADAL" clId="{9881FC06-5390-4137-8B7F-2650E0458350}" dt="2023-09-28T12:22:34.837" v="94" actId="478"/>
          <ac:graphicFrameMkLst>
            <pc:docMk/>
            <pc:sldMk cId="0" sldId="907"/>
            <ac:graphicFrameMk id="3" creationId="{568781FC-997D-4470-F4D3-6FB2D33A03BF}"/>
          </ac:graphicFrameMkLst>
        </pc:graphicFrameChg>
        <pc:graphicFrameChg chg="del">
          <ac:chgData name="Olivier" userId="e3287607-b312-4221-8c8d-a6943b641987" providerId="ADAL" clId="{9881FC06-5390-4137-8B7F-2650E0458350}" dt="2023-09-28T12:22:34.837" v="94" actId="478"/>
          <ac:graphicFrameMkLst>
            <pc:docMk/>
            <pc:sldMk cId="0" sldId="907"/>
            <ac:graphicFrameMk id="5" creationId="{6E5E4DF7-6C00-01D5-B7EB-9959B37C08FA}"/>
          </ac:graphicFrameMkLst>
        </pc:graphicFrameChg>
        <pc:graphicFrameChg chg="add mod">
          <ac:chgData name="Olivier" userId="e3287607-b312-4221-8c8d-a6943b641987" providerId="ADAL" clId="{9881FC06-5390-4137-8B7F-2650E0458350}" dt="2023-09-28T12:22:51.173" v="151" actId="1038"/>
          <ac:graphicFrameMkLst>
            <pc:docMk/>
            <pc:sldMk cId="0" sldId="907"/>
            <ac:graphicFrameMk id="6" creationId="{5B055E2C-4FA1-B968-A13E-86B782AB1B80}"/>
          </ac:graphicFrameMkLst>
        </pc:graphicFrameChg>
        <pc:graphicFrameChg chg="add mod">
          <ac:chgData name="Olivier" userId="e3287607-b312-4221-8c8d-a6943b641987" providerId="ADAL" clId="{9881FC06-5390-4137-8B7F-2650E0458350}" dt="2023-09-28T12:22:51.173" v="151" actId="1038"/>
          <ac:graphicFrameMkLst>
            <pc:docMk/>
            <pc:sldMk cId="0" sldId="907"/>
            <ac:graphicFrameMk id="8" creationId="{69A927C2-576C-7630-9183-98660A3D7F3A}"/>
          </ac:graphicFrameMkLst>
        </pc:graphicFrameChg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  <pc:spChg chg="mod">
          <ac:chgData name="Olivier" userId="e3287607-b312-4221-8c8d-a6943b641987" providerId="ADAL" clId="{9881FC06-5390-4137-8B7F-2650E0458350}" dt="2023-09-28T12:28:59.156" v="160" actId="6549"/>
          <ac:spMkLst>
            <pc:docMk/>
            <pc:sldMk cId="1808939307" sldId="908"/>
            <ac:spMk id="32770" creationId="{9F0E7C5C-1983-4D8D-BEEB-ED85A541A29F}"/>
          </ac:spMkLst>
        </pc:spChg>
        <pc:spChg chg="mod">
          <ac:chgData name="Olivier" userId="e3287607-b312-4221-8c8d-a6943b641987" providerId="ADAL" clId="{9881FC06-5390-4137-8B7F-2650E0458350}" dt="2023-09-28T12:29:06.018" v="161" actId="207"/>
          <ac:spMkLst>
            <pc:docMk/>
            <pc:sldMk cId="1808939307" sldId="908"/>
            <ac:spMk id="32771" creationId="{9FCE62D6-5764-49BE-B43B-28DD76F27181}"/>
          </ac:spMkLst>
        </pc:spChg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  <pc:spChg chg="del">
          <ac:chgData name="Olivier" userId="e3287607-b312-4221-8c8d-a6943b641987" providerId="ADAL" clId="{9881FC06-5390-4137-8B7F-2650E0458350}" dt="2023-09-28T15:59:32.853" v="580" actId="478"/>
          <ac:spMkLst>
            <pc:docMk/>
            <pc:sldMk cId="1474794172" sldId="909"/>
            <ac:spMk id="2" creationId="{076C0DEB-EA03-3A2B-8E6F-76EBD2D81EDF}"/>
          </ac:spMkLst>
        </pc:spChg>
        <pc:spChg chg="mod">
          <ac:chgData name="Olivier" userId="e3287607-b312-4221-8c8d-a6943b641987" providerId="ADAL" clId="{9881FC06-5390-4137-8B7F-2650E0458350}" dt="2023-09-28T16:05:17.253" v="621" actId="6549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" userId="e3287607-b312-4221-8c8d-a6943b641987" providerId="ADAL" clId="{9881FC06-5390-4137-8B7F-2650E0458350}" dt="2023-09-28T15:01:31.246" v="274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" userId="e3287607-b312-4221-8c8d-a6943b641987" providerId="ADAL" clId="{9881FC06-5390-4137-8B7F-2650E0458350}" dt="2023-09-28T16:06:51.900" v="627" actId="20577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" userId="e3287607-b312-4221-8c8d-a6943b641987" providerId="ADAL" clId="{9881FC06-5390-4137-8B7F-2650E0458350}" dt="2023-09-28T16:06:41.540" v="625"/>
          <ac:spMkLst>
            <pc:docMk/>
            <pc:sldMk cId="1474794172" sldId="909"/>
            <ac:spMk id="8196" creationId="{09DE4C67-0C44-4013-AD9C-EF9AA7E8CAB1}"/>
          </ac:spMkLst>
        </pc:spChg>
      </pc:sld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70798DDA-15B4-41C6-B549-998C4B5D9D92}"/>
    <pc:docChg chg="custSel delSld modSld modMainMaster">
      <pc:chgData name="Olivier Genoud" userId="e3287607-b312-4221-8c8d-a6943b641987" providerId="ADAL" clId="{70798DDA-15B4-41C6-B549-998C4B5D9D92}" dt="2024-06-06T13:50:37.620" v="146" actId="478"/>
      <pc:docMkLst>
        <pc:docMk/>
      </pc:docMkLst>
      <pc:sldChg chg="addSp delSp modSp mod">
        <pc:chgData name="Olivier Genoud" userId="e3287607-b312-4221-8c8d-a6943b641987" providerId="ADAL" clId="{70798DDA-15B4-41C6-B549-998C4B5D9D92}" dt="2024-06-06T13:50:37.620" v="146" actId="478"/>
        <pc:sldMkLst>
          <pc:docMk/>
          <pc:sldMk cId="0" sldId="324"/>
        </pc:sldMkLst>
        <pc:spChg chg="add del mod">
          <ac:chgData name="Olivier Genoud" userId="e3287607-b312-4221-8c8d-a6943b641987" providerId="ADAL" clId="{70798DDA-15B4-41C6-B549-998C4B5D9D92}" dt="2024-06-06T13:50:37.620" v="146" actId="478"/>
          <ac:spMkLst>
            <pc:docMk/>
            <pc:sldMk cId="0" sldId="324"/>
            <ac:spMk id="2" creationId="{D39F1F63-3BB6-9184-EA52-62D8431C7C01}"/>
          </ac:spMkLst>
        </pc:spChg>
        <pc:spChg chg="mod">
          <ac:chgData name="Olivier Genoud" userId="e3287607-b312-4221-8c8d-a6943b641987" providerId="ADAL" clId="{70798DDA-15B4-41C6-B549-998C4B5D9D92}" dt="2024-06-06T13:50:31.366" v="145" actId="113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70798DDA-15B4-41C6-B549-998C4B5D9D92}" dt="2024-05-31T13:12:57.878" v="57" actId="207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70798DDA-15B4-41C6-B549-998C4B5D9D92}" dt="2024-05-31T13:12:57.878" v="57" actId="207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addSp delSp modSp mod">
        <pc:chgData name="Olivier Genoud" userId="e3287607-b312-4221-8c8d-a6943b641987" providerId="ADAL" clId="{70798DDA-15B4-41C6-B549-998C4B5D9D92}" dt="2024-06-06T13:49:42.196" v="143" actId="478"/>
        <pc:sldMkLst>
          <pc:docMk/>
          <pc:sldMk cId="0" sldId="905"/>
        </pc:sldMkLst>
        <pc:spChg chg="add del mod">
          <ac:chgData name="Olivier Genoud" userId="e3287607-b312-4221-8c8d-a6943b641987" providerId="ADAL" clId="{70798DDA-15B4-41C6-B549-998C4B5D9D92}" dt="2024-06-06T13:49:42.196" v="143" actId="478"/>
          <ac:spMkLst>
            <pc:docMk/>
            <pc:sldMk cId="0" sldId="905"/>
            <ac:spMk id="2" creationId="{061A3451-F1B7-FF98-1931-34AC664ACBF5}"/>
          </ac:spMkLst>
        </pc:spChg>
        <pc:graphicFrameChg chg="mod modGraphic">
          <ac:chgData name="Olivier Genoud" userId="e3287607-b312-4221-8c8d-a6943b641987" providerId="ADAL" clId="{70798DDA-15B4-41C6-B549-998C4B5D9D92}" dt="2024-06-06T13:22:22.612" v="116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addSp delSp modSp mod">
        <pc:chgData name="Olivier Genoud" userId="e3287607-b312-4221-8c8d-a6943b641987" providerId="ADAL" clId="{70798DDA-15B4-41C6-B549-998C4B5D9D92}" dt="2024-06-06T13:49:39.368" v="142" actId="478"/>
        <pc:sldMkLst>
          <pc:docMk/>
          <pc:sldMk cId="0" sldId="906"/>
        </pc:sldMkLst>
        <pc:spChg chg="add del mod">
          <ac:chgData name="Olivier Genoud" userId="e3287607-b312-4221-8c8d-a6943b641987" providerId="ADAL" clId="{70798DDA-15B4-41C6-B549-998C4B5D9D92}" dt="2024-06-06T13:49:39.368" v="142" actId="478"/>
          <ac:spMkLst>
            <pc:docMk/>
            <pc:sldMk cId="0" sldId="906"/>
            <ac:spMk id="2" creationId="{C89D3472-AAF8-FB01-06DF-3E8B56DCD56C}"/>
          </ac:spMkLst>
        </pc:spChg>
        <pc:graphicFrameChg chg="modGraphic">
          <ac:chgData name="Olivier Genoud" userId="e3287607-b312-4221-8c8d-a6943b641987" providerId="ADAL" clId="{70798DDA-15B4-41C6-B549-998C4B5D9D92}" dt="2024-06-06T13:49:35.142" v="141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70798DDA-15B4-41C6-B549-998C4B5D9D92}" dt="2024-05-31T13:13:22.712" v="60" actId="207"/>
        <pc:sldMkLst>
          <pc:docMk/>
          <pc:sldMk cId="1808939307" sldId="908"/>
        </pc:sldMkLst>
        <pc:spChg chg="mod">
          <ac:chgData name="Olivier Genoud" userId="e3287607-b312-4221-8c8d-a6943b641987" providerId="ADAL" clId="{70798DDA-15B4-41C6-B549-998C4B5D9D92}" dt="2024-05-31T13:13:22.712" v="60" actId="207"/>
          <ac:spMkLst>
            <pc:docMk/>
            <pc:sldMk cId="1808939307" sldId="908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70798DDA-15B4-41C6-B549-998C4B5D9D92}" dt="2024-05-31T13:13:17.293" v="59" actId="207"/>
          <ac:graphicFrameMkLst>
            <pc:docMk/>
            <pc:sldMk cId="1808939307" sldId="908"/>
            <ac:graphicFrameMk id="4" creationId="{6173BE71-4F53-6129-748E-4BEE4C4E0EF0}"/>
          </ac:graphicFrameMkLst>
        </pc:graphicFrameChg>
      </pc:sldChg>
      <pc:sldChg chg="del">
        <pc:chgData name="Olivier Genoud" userId="e3287607-b312-4221-8c8d-a6943b641987" providerId="ADAL" clId="{70798DDA-15B4-41C6-B549-998C4B5D9D92}" dt="2024-05-31T13:12:50.869" v="56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70798DDA-15B4-41C6-B549-998C4B5D9D92}" dt="2024-05-31T13:11:37.874" v="4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0798DDA-15B4-41C6-B549-998C4B5D9D92}" dt="2024-05-31T13:11:37.874" v="4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0798DDA-15B4-41C6-B549-998C4B5D9D92}" dt="2024-05-31T13:11:30.883" v="3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0798DDA-15B4-41C6-B549-998C4B5D9D92}" dt="2024-05-31T13:11:30.883" v="3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  <pc:graphicFrameChg chg="modGraphic">
          <ac:chgData name="Olivier Genoud" userId="e3287607-b312-4221-8c8d-a6943b641987" providerId="ADAL" clId="{0E573455-37B5-4C3C-A0E1-80D8E7962096}" dt="2022-11-11T15:05:57.613" v="0" actId="13926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  <pc:graphicFrameChg chg="modGraphic">
          <ac:chgData name="Olivier Genoud" userId="e3287607-b312-4221-8c8d-a6943b641987" providerId="ADAL" clId="{0E573455-37B5-4C3C-A0E1-80D8E7962096}" dt="2022-11-11T15:06:04.587" v="1" actId="13926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4:08:04.480" v="1345" actId="1036"/>
        <pc:sldMkLst>
          <pc:docMk/>
          <pc:sldMk cId="0" sldId="808"/>
        </pc:sldMkLst>
        <pc:spChg chg="del">
          <ac:chgData name="Olivier Genoud" userId="e3287607-b312-4221-8c8d-a6943b641987" providerId="ADAL" clId="{B37BFEB1-B6DD-4D8C-A7F3-9C049DB5903E}" dt="2023-05-17T15:27:02.911" v="181" actId="478"/>
          <ac:spMkLst>
            <pc:docMk/>
            <pc:sldMk cId="0" sldId="808"/>
            <ac:spMk id="2" creationId="{5F6B4967-DF0F-6CE0-8BE3-763C2D764896}"/>
          </ac:spMkLst>
        </pc:spChg>
        <pc:spChg chg="mod">
          <ac:chgData name="Olivier Genoud" userId="e3287607-b312-4221-8c8d-a6943b641987" providerId="ADAL" clId="{B37BFEB1-B6DD-4D8C-A7F3-9C049DB5903E}" dt="2023-05-17T14:44:04.567" v="40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37BFEB1-B6DD-4D8C-A7F3-9C049DB5903E}" dt="2023-05-18T14:08:04.480" v="1345" actId="1036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44.978" v="1341" actId="20577"/>
        <pc:sldMkLst>
          <pc:docMk/>
          <pc:sldMk cId="0" sldId="809"/>
        </pc:sldMkLst>
        <pc:spChg chg="del">
          <ac:chgData name="Olivier Genoud" userId="e3287607-b312-4221-8c8d-a6943b641987" providerId="ADAL" clId="{B37BFEB1-B6DD-4D8C-A7F3-9C049DB5903E}" dt="2023-05-17T15:16:42.275" v="162" actId="478"/>
          <ac:spMkLst>
            <pc:docMk/>
            <pc:sldMk cId="0" sldId="809"/>
            <ac:spMk id="2" creationId="{04AAEEEF-1252-F533-0619-AAB440CCE52F}"/>
          </ac:spMkLst>
        </pc:spChg>
        <pc:spChg chg="mod">
          <ac:chgData name="Olivier Genoud" userId="e3287607-b312-4221-8c8d-a6943b641987" providerId="ADAL" clId="{B37BFEB1-B6DD-4D8C-A7F3-9C049DB5903E}" dt="2023-05-17T14:43:59.911" v="3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B37BFEB1-B6DD-4D8C-A7F3-9C049DB5903E}" dt="2023-05-18T14:07:44.978" v="1341" actId="20577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7T15:47:47.279" v="308" actId="20577"/>
        <pc:sldMkLst>
          <pc:docMk/>
          <pc:sldMk cId="0" sldId="810"/>
        </pc:sldMkLst>
        <pc:spChg chg="del">
          <ac:chgData name="Olivier Genoud" userId="e3287607-b312-4221-8c8d-a6943b641987" providerId="ADAL" clId="{B37BFEB1-B6DD-4D8C-A7F3-9C049DB5903E}" dt="2023-05-17T15:31:24.387" v="236" actId="478"/>
          <ac:spMkLst>
            <pc:docMk/>
            <pc:sldMk cId="0" sldId="810"/>
            <ac:spMk id="2" creationId="{67A3CE24-5D44-FC13-5EFC-C2D7513640C9}"/>
          </ac:spMkLst>
        </pc:spChg>
        <pc:spChg chg="mod">
          <ac:chgData name="Olivier Genoud" userId="e3287607-b312-4221-8c8d-a6943b641987" providerId="ADAL" clId="{B37BFEB1-B6DD-4D8C-A7F3-9C049DB5903E}" dt="2023-05-17T14:44:08.950" v="41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B37BFEB1-B6DD-4D8C-A7F3-9C049DB5903E}" dt="2023-05-17T15:47:47.279" v="308" actId="20577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B37BFEB1-B6DD-4D8C-A7F3-9C049DB5903E}" dt="2023-05-17T15:46:38.646" v="307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37BFEB1-B6DD-4D8C-A7F3-9C049DB5903E}" dt="2023-05-17T15:37:56.553" v="30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16.397" v="1338" actId="20577"/>
        <pc:sldMkLst>
          <pc:docMk/>
          <pc:sldMk cId="0" sldId="811"/>
        </pc:sldMkLst>
        <pc:spChg chg="del">
          <ac:chgData name="Olivier Genoud" userId="e3287607-b312-4221-8c8d-a6943b641987" providerId="ADAL" clId="{B37BFEB1-B6DD-4D8C-A7F3-9C049DB5903E}" dt="2023-05-17T15:01:29.487" v="106" actId="478"/>
          <ac:spMkLst>
            <pc:docMk/>
            <pc:sldMk cId="0" sldId="811"/>
            <ac:spMk id="2" creationId="{BDDF3988-6739-ED4E-D54E-733EF86FAABB}"/>
          </ac:spMkLst>
        </pc:spChg>
        <pc:spChg chg="mod">
          <ac:chgData name="Olivier Genoud" userId="e3287607-b312-4221-8c8d-a6943b641987" providerId="ADAL" clId="{B37BFEB1-B6DD-4D8C-A7F3-9C049DB5903E}" dt="2023-05-17T14:43:55.430" v="38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7:16.397" v="1338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addSp delSp modSp mod">
        <pc:chgData name="Olivier Genoud" userId="e3287607-b312-4221-8c8d-a6943b641987" providerId="ADAL" clId="{B37BFEB1-B6DD-4D8C-A7F3-9C049DB5903E}" dt="2023-05-18T13:55:28.824" v="1223" actId="478"/>
        <pc:sldMkLst>
          <pc:docMk/>
          <pc:sldMk cId="1867481550" sldId="866"/>
        </pc:sldMkLst>
        <pc:spChg chg="add del mod">
          <ac:chgData name="Olivier Genoud" userId="e3287607-b312-4221-8c8d-a6943b641987" providerId="ADAL" clId="{B37BFEB1-B6DD-4D8C-A7F3-9C049DB5903E}" dt="2023-05-18T13:55:28.824" v="1223" actId="478"/>
          <ac:spMkLst>
            <pc:docMk/>
            <pc:sldMk cId="1867481550" sldId="866"/>
            <ac:spMk id="2" creationId="{951BEB58-7B6E-C060-ED22-832649210211}"/>
          </ac:spMkLst>
        </pc:spChg>
        <pc:graphicFrameChg chg="mod modGraphic">
          <ac:chgData name="Olivier Genoud" userId="e3287607-b312-4221-8c8d-a6943b641987" providerId="ADAL" clId="{B37BFEB1-B6DD-4D8C-A7F3-9C049DB5903E}" dt="2023-05-18T12:00:57.715" v="1029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9:28.139" v="1264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B37BFEB1-B6DD-4D8C-A7F3-9C049DB5903E}" dt="2023-05-17T16:12:14.782" v="545" actId="478"/>
          <ac:spMkLst>
            <pc:docMk/>
            <pc:sldMk cId="3718173731" sldId="867"/>
            <ac:spMk id="2" creationId="{8B582B0C-68C7-D53D-E8D2-5393EB09E62C}"/>
          </ac:spMkLst>
        </pc:spChg>
        <pc:spChg chg="mod">
          <ac:chgData name="Olivier Genoud" userId="e3287607-b312-4221-8c8d-a6943b641987" providerId="ADAL" clId="{B37BFEB1-B6DD-4D8C-A7F3-9C049DB5903E}" dt="2023-05-17T15:55:58.006" v="33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37BFEB1-B6DD-4D8C-A7F3-9C049DB5903E}" dt="2023-05-18T13:59:28.139" v="1264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  <pc:spChg chg="del">
          <ac:chgData name="Olivier Genoud" userId="e3287607-b312-4221-8c8d-a6943b641987" providerId="ADAL" clId="{B37BFEB1-B6DD-4D8C-A7F3-9C049DB5903E}" dt="2023-05-18T13:55:22.728" v="1222" actId="478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B37BFEB1-B6DD-4D8C-A7F3-9C049DB5903E}" dt="2023-05-18T13:55:10.807" v="122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B37BFEB1-B6DD-4D8C-A7F3-9C049DB5903E}" dt="2023-05-18T13:54:57.446" v="1220" actId="207"/>
          <ac:graphicFrameMkLst>
            <pc:docMk/>
            <pc:sldMk cId="3269946048" sldId="885"/>
            <ac:graphicFrameMk id="3" creationId="{08DCA5B6-369C-2742-6500-D28DB82A6250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6:14.157" v="1326" actId="20577"/>
        <pc:sldMkLst>
          <pc:docMk/>
          <pc:sldMk cId="781762355" sldId="887"/>
        </pc:sldMkLst>
        <pc:spChg chg="del">
          <ac:chgData name="Olivier Genoud" userId="e3287607-b312-4221-8c8d-a6943b641987" providerId="ADAL" clId="{B37BFEB1-B6DD-4D8C-A7F3-9C049DB5903E}" dt="2023-05-17T15:45:28.640" v="305" actId="478"/>
          <ac:spMkLst>
            <pc:docMk/>
            <pc:sldMk cId="781762355" sldId="887"/>
            <ac:spMk id="2" creationId="{583940BD-1C58-F082-2A04-EB04719048BD}"/>
          </ac:spMkLst>
        </pc:spChg>
        <pc:spChg chg="mod">
          <ac:chgData name="Olivier Genoud" userId="e3287607-b312-4221-8c8d-a6943b641987" providerId="ADAL" clId="{B37BFEB1-B6DD-4D8C-A7F3-9C049DB5903E}" dt="2023-05-17T14:43:33.936" v="36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6:14.157" v="1326" actId="20577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  <pc:spChg chg="del">
          <ac:chgData name="Olivier Genoud" userId="e3287607-b312-4221-8c8d-a6943b641987" providerId="ADAL" clId="{B37BFEB1-B6DD-4D8C-A7F3-9C049DB5903E}" dt="2023-05-17T16:15:03.406" v="710" actId="478"/>
          <ac:spMkLst>
            <pc:docMk/>
            <pc:sldMk cId="2342150959" sldId="889"/>
            <ac:spMk id="2" creationId="{4A0D5CAB-57B6-D1BC-CB76-FDAA2721D254}"/>
          </ac:spMkLst>
        </pc:spChg>
        <pc:spChg chg="mod">
          <ac:chgData name="Olivier Genoud" userId="e3287607-b312-4221-8c8d-a6943b641987" providerId="ADAL" clId="{B37BFEB1-B6DD-4D8C-A7F3-9C049DB5903E}" dt="2023-05-17T16:13:01.006" v="57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B37BFEB1-B6DD-4D8C-A7F3-9C049DB5903E}" dt="2023-05-18T14:00:37.594" v="1300" actId="6549"/>
          <ac:spMkLst>
            <pc:docMk/>
            <pc:sldMk cId="2342150959" sldId="889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  <pc:spChg chg="del mod">
          <ac:chgData name="Olivier Genoud" userId="e3287607-b312-4221-8c8d-a6943b641987" providerId="ADAL" clId="{B37BFEB1-B6DD-4D8C-A7F3-9C049DB5903E}" dt="2023-05-18T13:09:20.855" v="1122" actId="478"/>
          <ac:spMkLst>
            <pc:docMk/>
            <pc:sldMk cId="0" sldId="896"/>
            <ac:spMk id="2" creationId="{52BF6D75-CC6C-6790-F84D-371FABF746D4}"/>
          </ac:spMkLst>
        </pc:spChg>
        <pc:graphicFrameChg chg="mod modGraphic">
          <ac:chgData name="Olivier Genoud" userId="e3287607-b312-4221-8c8d-a6943b641987" providerId="ADAL" clId="{B37BFEB1-B6DD-4D8C-A7F3-9C049DB5903E}" dt="2023-05-18T13:09:16.487" v="1121" actId="6549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  <pc:spChg chg="del">
          <ac:chgData name="Olivier Genoud" userId="e3287607-b312-4221-8c8d-a6943b641987" providerId="ADAL" clId="{B37BFEB1-B6DD-4D8C-A7F3-9C049DB5903E}" dt="2023-05-18T13:53:12.118" v="1207" actId="478"/>
          <ac:spMkLst>
            <pc:docMk/>
            <pc:sldMk cId="0" sldId="897"/>
            <ac:spMk id="2" creationId="{0E87BDA9-4A35-CCDD-230A-41FB163F5354}"/>
          </ac:spMkLst>
        </pc:spChg>
        <pc:graphicFrameChg chg="mod modGraphic">
          <ac:chgData name="Olivier Genoud" userId="e3287607-b312-4221-8c8d-a6943b641987" providerId="ADAL" clId="{B37BFEB1-B6DD-4D8C-A7F3-9C049DB5903E}" dt="2023-05-18T13:53:51.064" v="1212" actId="2057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  <pc:spChg chg="del">
          <ac:chgData name="Olivier Genoud" userId="e3287607-b312-4221-8c8d-a6943b641987" providerId="ADAL" clId="{B37BFEB1-B6DD-4D8C-A7F3-9C049DB5903E}" dt="2023-05-18T13:53:18.854" v="1208" actId="478"/>
          <ac:spMkLst>
            <pc:docMk/>
            <pc:sldMk cId="0" sldId="898"/>
            <ac:spMk id="2" creationId="{D1F25428-DE60-B9F7-61F7-8155CFEE994C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  <pc:spChg chg="mod">
          <ac:chgData name="Olivier Genoud" userId="e3287607-b312-4221-8c8d-a6943b641987" providerId="ADAL" clId="{B37BFEB1-B6DD-4D8C-A7F3-9C049DB5903E}" dt="2023-05-17T16:12:44.878" v="561" actId="6549"/>
          <ac:spMkLst>
            <pc:docMk/>
            <pc:sldMk cId="1060725850" sldId="899"/>
            <ac:spMk id="4" creationId="{C5B93149-CD1D-4C62-8DFE-579BA4A128B1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  <pc:spChg chg="mod">
          <ac:chgData name="Olivier Genoud" userId="e3287607-b312-4221-8c8d-a6943b641987" providerId="ADAL" clId="{B37BFEB1-B6DD-4D8C-A7F3-9C049DB5903E}" dt="2023-05-17T16:19:12.450" v="908" actId="6549"/>
          <ac:spMkLst>
            <pc:docMk/>
            <pc:sldMk cId="2875914609" sldId="899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130CA5E1-7B76-49DB-8127-C8ABF06EC311}"/>
    <pc:docChg chg="undo custSel delSld modSld modMainMaster">
      <pc:chgData name="Olivier Genoud" userId="e3287607-b312-4221-8c8d-a6943b641987" providerId="ADAL" clId="{130CA5E1-7B76-49DB-8127-C8ABF06EC311}" dt="2023-12-04T20:17:37.278" v="226" actId="1076"/>
      <pc:docMkLst>
        <pc:docMk/>
      </pc:docMkLst>
      <pc:sldChg chg="modSp mod">
        <pc:chgData name="Olivier Genoud" userId="e3287607-b312-4221-8c8d-a6943b641987" providerId="ADAL" clId="{130CA5E1-7B76-49DB-8127-C8ABF06EC311}" dt="2023-11-25T12:39:35.351" v="88" actId="207"/>
        <pc:sldMkLst>
          <pc:docMk/>
          <pc:sldMk cId="0" sldId="324"/>
        </pc:sldMkLst>
        <pc:spChg chg="mod">
          <ac:chgData name="Olivier Genoud" userId="e3287607-b312-4221-8c8d-a6943b641987" providerId="ADAL" clId="{130CA5E1-7B76-49DB-8127-C8ABF06EC311}" dt="2023-11-25T12:39:35.351" v="88" actId="207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130CA5E1-7B76-49DB-8127-C8ABF06EC311}" dt="2023-11-24T19:52:08.805" v="87" actId="15"/>
        <pc:sldMkLst>
          <pc:docMk/>
          <pc:sldMk cId="0" sldId="880"/>
        </pc:sldMkLst>
        <pc:spChg chg="mod">
          <ac:chgData name="Olivier Genoud" userId="e3287607-b312-4221-8c8d-a6943b641987" providerId="ADAL" clId="{130CA5E1-7B76-49DB-8127-C8ABF06EC311}" dt="2023-11-24T19:52:08.805" v="87" actId="15"/>
          <ac:spMkLst>
            <pc:docMk/>
            <pc:sldMk cId="0" sldId="880"/>
            <ac:spMk id="23555" creationId="{E44B0E5B-D983-8F08-0230-915F5EAF5592}"/>
          </ac:spMkLst>
        </pc:spChg>
      </pc:sldChg>
      <pc:sldChg chg="modSp mod">
        <pc:chgData name="Olivier Genoud" userId="e3287607-b312-4221-8c8d-a6943b641987" providerId="ADAL" clId="{130CA5E1-7B76-49DB-8127-C8ABF06EC311}" dt="2023-11-28T14:11:50.599" v="222" actId="20577"/>
        <pc:sldMkLst>
          <pc:docMk/>
          <pc:sldMk cId="3269946048" sldId="885"/>
        </pc:sldMkLst>
        <pc:spChg chg="mod">
          <ac:chgData name="Olivier Genoud" userId="e3287607-b312-4221-8c8d-a6943b641987" providerId="ADAL" clId="{130CA5E1-7B76-49DB-8127-C8ABF06EC311}" dt="2023-11-28T14:11:50.599" v="222" actId="20577"/>
          <ac:spMkLst>
            <pc:docMk/>
            <pc:sldMk cId="3269946048" sldId="885"/>
            <ac:spMk id="32771" creationId="{9FCE62D6-5764-49BE-B43B-28DD76F27181}"/>
          </ac:spMkLst>
        </pc:spChg>
      </pc:sldChg>
      <pc:sldChg chg="modSp mod">
        <pc:chgData name="Olivier Genoud" userId="e3287607-b312-4221-8c8d-a6943b641987" providerId="ADAL" clId="{130CA5E1-7B76-49DB-8127-C8ABF06EC311}" dt="2023-12-04T20:17:37.278" v="226" actId="1076"/>
        <pc:sldMkLst>
          <pc:docMk/>
          <pc:sldMk cId="0" sldId="902"/>
        </pc:sldMkLst>
        <pc:graphicFrameChg chg="mod modGraphic">
          <ac:chgData name="Olivier Genoud" userId="e3287607-b312-4221-8c8d-a6943b641987" providerId="ADAL" clId="{130CA5E1-7B76-49DB-8127-C8ABF06EC311}" dt="2023-12-04T20:17:37.278" v="226" actId="107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8T14:08:46.864" v="141"/>
        <pc:sldMkLst>
          <pc:docMk/>
          <pc:sldMk cId="0" sldId="903"/>
        </pc:sldMkLst>
        <pc:graphicFrameChg chg="mod modGraphic">
          <ac:chgData name="Olivier Genoud" userId="e3287607-b312-4221-8c8d-a6943b641987" providerId="ADAL" clId="{130CA5E1-7B76-49DB-8127-C8ABF06EC311}" dt="2023-11-28T14:08:46.864" v="141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8T14:06:43.975" v="140" actId="207"/>
        <pc:sldMkLst>
          <pc:docMk/>
          <pc:sldMk cId="0" sldId="905"/>
        </pc:sldMkLst>
        <pc:graphicFrameChg chg="mod modGraphic">
          <ac:chgData name="Olivier Genoud" userId="e3287607-b312-4221-8c8d-a6943b641987" providerId="ADAL" clId="{130CA5E1-7B76-49DB-8127-C8ABF06EC311}" dt="2023-11-28T14:06:43.975" v="140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130CA5E1-7B76-49DB-8127-C8ABF06EC311}" dt="2023-11-22T07:40:50.815" v="62" actId="6549"/>
        <pc:sldMkLst>
          <pc:docMk/>
          <pc:sldMk cId="0" sldId="906"/>
        </pc:sldMkLst>
        <pc:graphicFrameChg chg="modGraphic">
          <ac:chgData name="Olivier Genoud" userId="e3287607-b312-4221-8c8d-a6943b641987" providerId="ADAL" clId="{130CA5E1-7B76-49DB-8127-C8ABF06EC311}" dt="2023-11-22T07:40:50.815" v="62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130CA5E1-7B76-49DB-8127-C8ABF06EC311}" dt="2023-11-19T07:44:54.855" v="53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130CA5E1-7B76-49DB-8127-C8ABF06EC311}" dt="2023-11-19T07:43:52.373" v="5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130CA5E1-7B76-49DB-8127-C8ABF06EC311}" dt="2023-11-19T07:43:52.373" v="52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130CA5E1-7B76-49DB-8127-C8ABF06EC311}" dt="2023-11-19T07:43:37.855" v="4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130CA5E1-7B76-49DB-8127-C8ABF06EC311}" dt="2023-11-19T07:43:37.855" v="4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  <pc:spChg chg="add del mod">
          <ac:chgData name="Olivier Genoud" userId="e3287607-b312-4221-8c8d-a6943b641987" providerId="ADAL" clId="{5E86C460-6DB9-4D81-B715-749BE30C8923}" dt="2023-03-30T16:22:33.308" v="117" actId="478"/>
          <ac:spMkLst>
            <pc:docMk/>
            <pc:sldMk cId="0" sldId="340"/>
            <ac:spMk id="2" creationId="{31AA7DD3-F039-1E52-8015-9207867431F2}"/>
          </ac:spMkLst>
        </pc:spChg>
      </pc:sldChg>
      <pc:sldChg chg="modSp mod">
        <pc:chgData name="Olivier Genoud" userId="e3287607-b312-4221-8c8d-a6943b641987" providerId="ADAL" clId="{5E86C460-6DB9-4D81-B715-749BE30C8923}" dt="2023-03-30T16:07:23.582" v="1" actId="6549"/>
        <pc:sldMkLst>
          <pc:docMk/>
          <pc:sldMk cId="0" sldId="341"/>
        </pc:sldMkLst>
        <pc:spChg chg="mod">
          <ac:chgData name="Olivier Genoud" userId="e3287607-b312-4221-8c8d-a6943b641987" providerId="ADAL" clId="{5E86C460-6DB9-4D81-B715-749BE30C8923}" dt="2023-03-30T16:07:23.58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5E86C460-6DB9-4D81-B715-749BE30C8923}" dt="2023-03-30T16:22:16.241" v="110"/>
        <pc:sldMkLst>
          <pc:docMk/>
          <pc:sldMk cId="0" sldId="808"/>
        </pc:sldMkLst>
        <pc:spChg chg="add mod">
          <ac:chgData name="Olivier Genoud" userId="e3287607-b312-4221-8c8d-a6943b641987" providerId="ADAL" clId="{5E86C460-6DB9-4D81-B715-749BE30C8923}" dt="2023-03-30T16:22:16.241" v="110"/>
          <ac:spMkLst>
            <pc:docMk/>
            <pc:sldMk cId="0" sldId="808"/>
            <ac:spMk id="2" creationId="{5F6B4967-DF0F-6CE0-8BE3-763C2D764896}"/>
          </ac:spMkLst>
        </pc:spChg>
      </pc:sldChg>
      <pc:sldChg chg="addSp modSp">
        <pc:chgData name="Olivier Genoud" userId="e3287607-b312-4221-8c8d-a6943b641987" providerId="ADAL" clId="{5E86C460-6DB9-4D81-B715-749BE30C8923}" dt="2023-03-30T16:22:13.726" v="109"/>
        <pc:sldMkLst>
          <pc:docMk/>
          <pc:sldMk cId="0" sldId="809"/>
        </pc:sldMkLst>
        <pc:spChg chg="add mod">
          <ac:chgData name="Olivier Genoud" userId="e3287607-b312-4221-8c8d-a6943b641987" providerId="ADAL" clId="{5E86C460-6DB9-4D81-B715-749BE30C8923}" dt="2023-03-30T16:22:13.726" v="109"/>
          <ac:spMkLst>
            <pc:docMk/>
            <pc:sldMk cId="0" sldId="809"/>
            <ac:spMk id="2" creationId="{04AAEEEF-1252-F533-0619-AAB440CCE52F}"/>
          </ac:spMkLst>
        </pc:spChg>
      </pc:sldChg>
      <pc:sldChg chg="addSp modSp">
        <pc:chgData name="Olivier Genoud" userId="e3287607-b312-4221-8c8d-a6943b641987" providerId="ADAL" clId="{5E86C460-6DB9-4D81-B715-749BE30C8923}" dt="2023-03-30T16:22:18.177" v="111"/>
        <pc:sldMkLst>
          <pc:docMk/>
          <pc:sldMk cId="0" sldId="810"/>
        </pc:sldMkLst>
        <pc:spChg chg="add mod">
          <ac:chgData name="Olivier Genoud" userId="e3287607-b312-4221-8c8d-a6943b641987" providerId="ADAL" clId="{5E86C460-6DB9-4D81-B715-749BE30C8923}" dt="2023-03-30T16:22:18.177" v="111"/>
          <ac:spMkLst>
            <pc:docMk/>
            <pc:sldMk cId="0" sldId="810"/>
            <ac:spMk id="2" creationId="{67A3CE24-5D44-FC13-5EFC-C2D7513640C9}"/>
          </ac:spMkLst>
        </pc:spChg>
      </pc:sldChg>
      <pc:sldChg chg="addSp modSp">
        <pc:chgData name="Olivier Genoud" userId="e3287607-b312-4221-8c8d-a6943b641987" providerId="ADAL" clId="{5E86C460-6DB9-4D81-B715-749BE30C8923}" dt="2023-03-30T16:22:12.142" v="108"/>
        <pc:sldMkLst>
          <pc:docMk/>
          <pc:sldMk cId="0" sldId="811"/>
        </pc:sldMkLst>
        <pc:spChg chg="add mod">
          <ac:chgData name="Olivier Genoud" userId="e3287607-b312-4221-8c8d-a6943b641987" providerId="ADAL" clId="{5E86C460-6DB9-4D81-B715-749BE30C8923}" dt="2023-03-30T16:22:12.142" v="108"/>
          <ac:spMkLst>
            <pc:docMk/>
            <pc:sldMk cId="0" sldId="811"/>
            <ac:spMk id="2" creationId="{BDDF3988-6739-ED4E-D54E-733EF86FAABB}"/>
          </ac:spMkLst>
        </pc:spChg>
      </pc:sldChg>
      <pc:sldChg chg="add">
        <pc:chgData name="Olivier Genoud" userId="e3287607-b312-4221-8c8d-a6943b641987" providerId="ADAL" clId="{5E86C460-6DB9-4D81-B715-749BE30C8923}" dt="2023-03-30T16:24:05.084" v="11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5E86C460-6DB9-4D81-B715-749BE30C8923}" dt="2023-03-30T16:22:05.568" v="104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5E86C460-6DB9-4D81-B715-749BE30C8923}" dt="2023-03-30T16:22:05.568" v="104" actId="1076"/>
          <ac:spMkLst>
            <pc:docMk/>
            <pc:sldMk cId="3718173731" sldId="867"/>
            <ac:spMk id="2" creationId="{8B582B0C-68C7-D53D-E8D2-5393EB09E62C}"/>
          </ac:spMkLst>
        </pc:spChg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  <pc:spChg chg="add mod">
          <ac:chgData name="Olivier Genoud" userId="e3287607-b312-4221-8c8d-a6943b641987" providerId="ADAL" clId="{5E86C460-6DB9-4D81-B715-749BE30C8923}" dt="2023-03-30T16:22:30.450" v="116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5E86C460-6DB9-4D81-B715-749BE30C8923}" dt="2023-03-30T16:23:15.499" v="118" actId="207"/>
          <ac:spMkLst>
            <pc:docMk/>
            <pc:sldMk cId="3269946048" sldId="885"/>
            <ac:spMk id="32771" creationId="{9FCE62D6-5764-49BE-B43B-28DD76F27181}"/>
          </ac:spMkLst>
        </pc:spChg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  <pc:spChg chg="add del mod">
          <ac:chgData name="Olivier Genoud" userId="e3287607-b312-4221-8c8d-a6943b641987" providerId="ADAL" clId="{5E86C460-6DB9-4D81-B715-749BE30C8923}" dt="2023-03-31T14:00:25.792" v="248" actId="478"/>
          <ac:spMkLst>
            <pc:docMk/>
            <pc:sldMk cId="2062095879" sldId="886"/>
            <ac:spMk id="2" creationId="{3159E59B-3ABB-4947-38E9-78ECA208248A}"/>
          </ac:spMkLst>
        </pc:spChg>
        <pc:spChg chg="mod">
          <ac:chgData name="Olivier Genoud" userId="e3287607-b312-4221-8c8d-a6943b641987" providerId="ADAL" clId="{5E86C460-6DB9-4D81-B715-749BE30C8923}" dt="2023-03-31T13:59:45.840" v="246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5E86C460-6DB9-4D81-B715-749BE30C8923}" dt="2023-03-31T13:48:04.098" v="146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5E86C460-6DB9-4D81-B715-749BE30C8923}" dt="2023-03-31T13:57:47.297" v="230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5E86C460-6DB9-4D81-B715-749BE30C8923}" dt="2023-03-31T13:59:49.946" v="24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5E86C460-6DB9-4D81-B715-749BE30C8923}" dt="2023-03-30T16:22:10.657" v="107"/>
        <pc:sldMkLst>
          <pc:docMk/>
          <pc:sldMk cId="781762355" sldId="887"/>
        </pc:sldMkLst>
        <pc:spChg chg="add mod">
          <ac:chgData name="Olivier Genoud" userId="e3287607-b312-4221-8c8d-a6943b641987" providerId="ADAL" clId="{5E86C460-6DB9-4D81-B715-749BE30C8923}" dt="2023-03-30T16:22:10.657" v="107"/>
          <ac:spMkLst>
            <pc:docMk/>
            <pc:sldMk cId="781762355" sldId="887"/>
            <ac:spMk id="2" creationId="{583940BD-1C58-F082-2A04-EB04719048BD}"/>
          </ac:spMkLst>
        </pc:spChg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  <pc:spChg chg="add mod">
          <ac:chgData name="Olivier Genoud" userId="e3287607-b312-4221-8c8d-a6943b641987" providerId="ADAL" clId="{5E86C460-6DB9-4D81-B715-749BE30C8923}" dt="2023-03-30T16:22:08.019" v="105"/>
          <ac:spMkLst>
            <pc:docMk/>
            <pc:sldMk cId="2342150959" sldId="889"/>
            <ac:spMk id="2" creationId="{4A0D5CAB-57B6-D1BC-CB76-FDAA2721D254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  <pc:spChg chg="add mod">
          <ac:chgData name="Olivier Genoud" userId="e3287607-b312-4221-8c8d-a6943b641987" providerId="ADAL" clId="{5E86C460-6DB9-4D81-B715-749BE30C8923}" dt="2023-03-30T16:22:19.807" v="112"/>
          <ac:spMkLst>
            <pc:docMk/>
            <pc:sldMk cId="0" sldId="893"/>
            <ac:spMk id="2" creationId="{94A59C4F-1DC1-DE8D-9D10-A0A3DE77EE4C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  <pc:spChg chg="add mod">
          <ac:chgData name="Olivier Genoud" userId="e3287607-b312-4221-8c8d-a6943b641987" providerId="ADAL" clId="{5E86C460-6DB9-4D81-B715-749BE30C8923}" dt="2023-03-30T16:22:24.066" v="113"/>
          <ac:spMkLst>
            <pc:docMk/>
            <pc:sldMk cId="0" sldId="894"/>
            <ac:spMk id="2" creationId="{2C4E5EEA-884C-013F-E04D-AA69D9A14421}"/>
          </ac:spMkLst>
        </pc:spChg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  <pc:spChg chg="add mod">
          <ac:chgData name="Olivier Genoud" userId="e3287607-b312-4221-8c8d-a6943b641987" providerId="ADAL" clId="{5E86C460-6DB9-4D81-B715-749BE30C8923}" dt="2023-03-30T16:22:26.034" v="114"/>
          <ac:spMkLst>
            <pc:docMk/>
            <pc:sldMk cId="0" sldId="895"/>
            <ac:spMk id="2" creationId="{88C92E12-499B-7CEB-44E5-8F36E52D6E52}"/>
          </ac:spMkLst>
        </pc:spChg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  <pc:spChg chg="add mod">
          <ac:chgData name="Olivier Genoud" userId="e3287607-b312-4221-8c8d-a6943b641987" providerId="ADAL" clId="{5E86C460-6DB9-4D81-B715-749BE30C8923}" dt="2023-03-30T16:26:53.723" v="128"/>
          <ac:spMkLst>
            <pc:docMk/>
            <pc:sldMk cId="0" sldId="896"/>
            <ac:spMk id="2" creationId="{52BF6D75-CC6C-6790-F84D-371FABF746D4}"/>
          </ac:spMkLst>
        </pc:spChg>
        <pc:graphicFrameChg chg="modGraphic">
          <ac:chgData name="Olivier Genoud" userId="e3287607-b312-4221-8c8d-a6943b641987" providerId="ADAL" clId="{5E86C460-6DB9-4D81-B715-749BE30C8923}" dt="2023-03-31T14:03:01.650" v="269" actId="207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  <pc:spChg chg="add mod">
          <ac:chgData name="Olivier Genoud" userId="e3287607-b312-4221-8c8d-a6943b641987" providerId="ADAL" clId="{5E86C460-6DB9-4D81-B715-749BE30C8923}" dt="2023-03-30T16:26:55.320" v="129"/>
          <ac:spMkLst>
            <pc:docMk/>
            <pc:sldMk cId="0" sldId="897"/>
            <ac:spMk id="2" creationId="{0E87BDA9-4A35-CCDD-230A-41FB163F5354}"/>
          </ac:spMkLst>
        </pc:spChg>
        <pc:graphicFrameChg chg="modGraphic">
          <ac:chgData name="Olivier Genoud" userId="e3287607-b312-4221-8c8d-a6943b641987" providerId="ADAL" clId="{5E86C460-6DB9-4D81-B715-749BE30C8923}" dt="2023-03-31T14:01:49.503" v="255" actId="20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  <pc:spChg chg="add mod">
          <ac:chgData name="Olivier Genoud" userId="e3287607-b312-4221-8c8d-a6943b641987" providerId="ADAL" clId="{5E86C460-6DB9-4D81-B715-749BE30C8923}" dt="2023-03-30T16:26:56.889" v="130"/>
          <ac:spMkLst>
            <pc:docMk/>
            <pc:sldMk cId="0" sldId="898"/>
            <ac:spMk id="2" creationId="{D1F25428-DE60-B9F7-61F7-8155CFEE994C}"/>
          </ac:spMkLst>
        </pc:spChg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  <pc:sldMasterChg chg="modSp mod modSldLayout">
        <pc:chgData name="Olivier Genoud" userId="e3287607-b312-4221-8c8d-a6943b641987" providerId="ADAL" clId="{5E86C460-6DB9-4D81-B715-749BE30C8923}" dt="2023-03-30T16:20:56.906" v="8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E86C460-6DB9-4D81-B715-749BE30C8923}" dt="2023-03-30T16:20:56.906" v="8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E86C460-6DB9-4D81-B715-749BE30C8923}" dt="2023-03-30T16:20:47.260" v="7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E86C460-6DB9-4D81-B715-749BE30C8923}" dt="2023-03-30T16:20:47.260" v="7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2023 will only be completed in 2024 due to a</a:t>
            </a:r>
            <a:r>
              <a:rPr lang="en-GB" altLang="en-US" sz="1400" dirty="0"/>
              <a:t>vailability of prose late in CY2023,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2024 will only be completed in 2025 due to a</a:t>
            </a:r>
            <a:r>
              <a:rPr lang="en-GB" altLang="en-US" sz="1400" dirty="0"/>
              <a:t>vailability of prose late in CY2024,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MRPs: Market Representation Partners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8431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17694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3105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Since last report, the TTCN of all remaining test cases has been verified and agreed. 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105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Orlando, USA – 18th to 22nd November 2024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R5-246398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60813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r>
              <a:rPr lang="en-GB" altLang="en-US" sz="3600" b="1" dirty="0"/>
              <a:t>(pre-RAN5#105)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3"/>
            <a:endParaRPr lang="en-GB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96028"/>
              </p:ext>
            </p:extLst>
          </p:nvPr>
        </p:nvGraphicFramePr>
        <p:xfrm>
          <a:off x="1118586" y="1860524"/>
          <a:ext cx="9320813" cy="120587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25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94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4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75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8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04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(E-UTRA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868556556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13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7075150"/>
              </p:ext>
            </p:extLst>
          </p:nvPr>
        </p:nvGraphicFramePr>
        <p:xfrm>
          <a:off x="841972" y="1119038"/>
          <a:ext cx="10474861" cy="554186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Nov’24)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79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73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Q4’20-Q1’25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in non-terrestrial network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445127394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82611327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5791053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user plane integrity protection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75784151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SDT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(further)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412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75.5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2024</a:t>
            </a:r>
          </a:p>
          <a:p>
            <a:pPr eaLnBrk="1" hangingPunct="1"/>
            <a:r>
              <a:rPr lang="en-GB" altLang="en-US" sz="3200" dirty="0"/>
              <a:t>Status of 2023 tasks carried over and maintenance</a:t>
            </a:r>
            <a:endParaRPr lang="en-US" altLang="en-US" sz="3200" dirty="0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7183569"/>
              </p:ext>
            </p:extLst>
          </p:nvPr>
        </p:nvGraphicFramePr>
        <p:xfrm>
          <a:off x="440987" y="1446150"/>
          <a:ext cx="11079741" cy="465885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3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8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75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6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8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87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84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701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Nov’24)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further enhancement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UAS connectivity, identification and tracking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voice &amp; NW usability no E-UTRA in 5GS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9106432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 &amp;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Signal level enhanced network selection (SENSE)</a:t>
                      </a:r>
                    </a:p>
                  </a:txBody>
                  <a:tcPr marL="91438" marR="91438" marT="45695" marB="45695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Q3’24-Q3’25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8126128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with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2400462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46647937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4815882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2% ; Test Model work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550387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82827572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80042897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27331359"/>
                  </a:ext>
                </a:extLst>
              </a:tr>
              <a:tr h="24379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(misc. test coverage enhancement)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total after RAN5#104: 15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761593862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191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21.5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2024</a:t>
            </a:r>
          </a:p>
          <a:p>
            <a:pPr eaLnBrk="1" hangingPunct="1"/>
            <a:r>
              <a:rPr lang="en-GB" altLang="en-US" sz="3200" dirty="0"/>
              <a:t>Status of new 2024 tasks</a:t>
            </a:r>
            <a:endParaRPr lang="en-US" altLang="en-US" sz="3200" dirty="0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2024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97</a:t>
            </a:r>
            <a:r>
              <a:rPr lang="en-US" altLang="en-US" sz="2000" b="1" dirty="0"/>
              <a:t>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>
                <a:solidFill>
                  <a:srgbClr val="0000FF"/>
                </a:solidFill>
              </a:rPr>
              <a:t> </a:t>
            </a:r>
            <a:r>
              <a:rPr lang="en-US" altLang="en-US" sz="2000" dirty="0"/>
              <a:t>PCG#51/OP#50 </a:t>
            </a:r>
            <a:r>
              <a:rPr lang="en-GB" altLang="en-US" sz="2000" dirty="0"/>
              <a:t>approved the 3GPP funding of 58 pm for 2024 TTCN tasks.</a:t>
            </a:r>
          </a:p>
          <a:p>
            <a:pPr>
              <a:defRPr/>
            </a:pPr>
            <a:r>
              <a:rPr lang="en-GB" altLang="en-US" sz="2000" dirty="0"/>
              <a:t> CTIA/PTCRB and GCF have agreed to continue TF160 financial support in 2024.</a:t>
            </a:r>
          </a:p>
          <a:p>
            <a:pPr>
              <a:defRPr/>
            </a:pPr>
            <a:r>
              <a:rPr lang="en-GB" altLang="en-US" sz="2000" dirty="0"/>
              <a:t> Current commitments for 2024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2024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no </a:t>
            </a:r>
            <a:r>
              <a:rPr lang="en-US" altLang="en-US" sz="2000" dirty="0">
                <a:sym typeface="Wingdings" panose="05000000000000000000" pitchFamily="2" charset="2"/>
              </a:rPr>
              <a:t>estimated funding gap.</a:t>
            </a:r>
            <a:endParaRPr lang="en-GB" altLang="en-US" sz="2000" dirty="0">
              <a:sym typeface="Wingdings" panose="05000000000000000000" pitchFamily="2" charset="2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2024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57456"/>
              </p:ext>
            </p:extLst>
          </p:nvPr>
        </p:nvGraphicFramePr>
        <p:xfrm>
          <a:off x="1065291" y="3045348"/>
          <a:ext cx="4254501" cy="1678305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1078703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286881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PCG#51/OP#50 approved </a:t>
                      </a:r>
                    </a:p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(decision OP50/14)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n-N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NR-NTN, NR-SDT, feMR-DC, eRedCap, NR-feMobility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eCoverage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eMIMO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feMobility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SENSE,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641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n-N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NR-(e)NTN, LTE/NR-eUAV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0967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069605"/>
              </p:ext>
            </p:extLst>
          </p:nvPr>
        </p:nvGraphicFramePr>
        <p:xfrm>
          <a:off x="6273800" y="3045348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11EE9470-50B4-49F7-B12A-E7302C4977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400" dirty="0"/>
              <a:t> Course of action to secure funding for TF160 work in 2025: </a:t>
            </a:r>
            <a:endParaRPr lang="en-US" altLang="en-US" sz="2400" dirty="0"/>
          </a:p>
          <a:p>
            <a:pPr lvl="1">
              <a:buClr>
                <a:srgbClr val="0080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2000" dirty="0"/>
              <a:t>Prior to RAN5#104 meeting (August), a request to identify the potential TTCN development tasks in 2025 has been made to 3GPP members. </a:t>
            </a:r>
          </a:p>
          <a:p>
            <a:pPr lvl="1">
              <a:buClr>
                <a:srgbClr val="0080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2000" dirty="0"/>
              <a:t>At RAN5#104, a provisional ‘TTCN Tasks List’ has been endorsed by RAN5. 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GB" altLang="en-US" sz="2000" dirty="0"/>
              <a:t>The TTCN Tasks List </a:t>
            </a:r>
            <a:r>
              <a:rPr lang="en-GB" altLang="en-US" sz="2000" dirty="0">
                <a:solidFill>
                  <a:srgbClr val="0000FF"/>
                </a:solidFill>
              </a:rPr>
              <a:t>has been</a:t>
            </a:r>
            <a:r>
              <a:rPr lang="en-GB" altLang="en-US" sz="2000" dirty="0"/>
              <a:t> presented at RAN#105 (Sep) </a:t>
            </a:r>
            <a:r>
              <a:rPr lang="en-GB" altLang="en-US" sz="2000" dirty="0">
                <a:solidFill>
                  <a:srgbClr val="0000FF"/>
                </a:solidFill>
              </a:rPr>
              <a:t>and endorsed </a:t>
            </a:r>
            <a:r>
              <a:rPr lang="en-GB" altLang="en-US" sz="2000" dirty="0"/>
              <a:t>by TSG RAN.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GB" altLang="en-US" sz="2000" dirty="0"/>
              <a:t>The RAN Chair </a:t>
            </a:r>
            <a:r>
              <a:rPr lang="en-GB" altLang="en-US" sz="2000" dirty="0">
                <a:solidFill>
                  <a:srgbClr val="0000FF"/>
                </a:solidFill>
              </a:rPr>
              <a:t>has presented </a:t>
            </a:r>
            <a:r>
              <a:rPr lang="en-GB" altLang="en-US" sz="2000" dirty="0"/>
              <a:t>the List to 3GPP PCG/OP (Nov) in order to support TF160 request for the TTCN funding in 2025. </a:t>
            </a:r>
            <a:r>
              <a:rPr lang="en-GB" altLang="en-US" sz="2000" dirty="0">
                <a:solidFill>
                  <a:srgbClr val="0000FF"/>
                </a:solidFill>
              </a:rPr>
              <a:t>3GPP PCG/OP has approved the 2025 TTCN funding request from TSG RAN of 58 person-months.</a:t>
            </a:r>
            <a:endParaRPr lang="en-US" altLang="en-US" sz="2000" dirty="0">
              <a:solidFill>
                <a:srgbClr val="0000FF"/>
              </a:solidFill>
            </a:endParaRPr>
          </a:p>
          <a:p>
            <a:pPr lvl="1"/>
            <a:r>
              <a:rPr lang="en-US" altLang="en-US" sz="2000" dirty="0"/>
              <a:t>The finalized TTCN Tasks List will be reviewed and endorsed at RAN5#105 (Nov) for TSG RAN approval at RAN#106 (Dec). </a:t>
            </a:r>
          </a:p>
          <a:p>
            <a:endParaRPr lang="en-GB" altLang="en-US" sz="2400" dirty="0"/>
          </a:p>
          <a:p>
            <a:r>
              <a:rPr lang="en-GB" altLang="en-US" sz="2400" dirty="0">
                <a:solidFill>
                  <a:srgbClr val="0000FF"/>
                </a:solidFill>
              </a:rPr>
              <a:t> Based on inputs to RAN5#105, the updated list of TTCN tasks is presented in the next slides.</a:t>
            </a:r>
            <a:endParaRPr lang="en-US" altLang="en-US" sz="2400" dirty="0">
              <a:solidFill>
                <a:srgbClr val="0000FF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79A096-8F94-4FAE-9D0D-0CECDDDEBC48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2025 TTCN Work</a:t>
            </a:r>
          </a:p>
          <a:p>
            <a:pPr eaLnBrk="1" hangingPunct="1"/>
            <a:r>
              <a:rPr lang="en-US" altLang="en-US" sz="3200" dirty="0"/>
              <a:t>Overview</a:t>
            </a:r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089712"/>
              </p:ext>
            </p:extLst>
          </p:nvPr>
        </p:nvGraphicFramePr>
        <p:xfrm>
          <a:off x="841972" y="924051"/>
          <a:ext cx="10474861" cy="593506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7522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2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37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82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91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 (carried over)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TC#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73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Q4’20-Q1’25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5G_V2X_NRSL_eV2XARC-UEConTest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Q4’24-Q1’25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LTE_NR_MUSIM_plus_CT1-UEConTest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97621327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NR_MBS_5MBS_5MBUSA-UEConTest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7718020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1860392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NR_SL_Relay-UEConTest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3273224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NR_feMIMO-UEConTest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01221231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 &amp;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ATSSS_Ph2-UEConTest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29198365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Q3’24-Q3’25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NR_DualTxRx_MUSIM-UEConTest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39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with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IoT_NTN_enh_plus_CT1-UEConTest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NR_redcap_enh_plus_CT1-UEConTest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NR_MC_enh-UEConTest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further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R17to18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NR_cov_enh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3950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Netw_Energy_NR-UEConTest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NR_XR_enh_plus_CT1-UEConTest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NR_Mob_enh2-UEConTest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eNPN_Ph2-NGRAN_plus_CT1-UEConTest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NR_pos_enh2-UEConTest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628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R18to19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NR_lic_bands_BW_R1</a:t>
                      </a:r>
                      <a:r>
                        <a:rPr kumimoji="0" lang="pt-B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</a:t>
                      </a:r>
                      <a:r>
                        <a:rPr kumimoji="0" lang="pt-B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-UEConTest</a:t>
                      </a:r>
                      <a:r>
                        <a:rPr kumimoji="0" lang="pt-B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(new)</a:t>
                      </a:r>
                      <a:r>
                        <a:rPr kumimoji="0" lang="pt-B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NR_CADC_NR_LTE_DC_R1</a:t>
                      </a:r>
                      <a:r>
                        <a:rPr kumimoji="0" lang="pt-B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</a:t>
                      </a:r>
                      <a:r>
                        <a:rPr kumimoji="0" lang="pt-B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-UEConTest </a:t>
                      </a:r>
                      <a:r>
                        <a:rPr kumimoji="0" lang="pt-B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(new)</a:t>
                      </a:r>
                      <a:r>
                        <a:rPr kumimoji="0" lang="pt-B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IoT_NTN_{extLband/FDD_LS_band}-UEConTest,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NR_FDD_bands_R18_redcap-UEConTest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99072968"/>
                  </a:ext>
                </a:extLst>
              </a:tr>
              <a:tr h="239489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39489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23955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320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2025 TTCN Work – Tasks List</a:t>
            </a:r>
          </a:p>
          <a:p>
            <a:pPr eaLnBrk="1" hangingPunct="1"/>
            <a:r>
              <a:rPr lang="en-US" altLang="en-US" sz="3200" dirty="0"/>
              <a:t>2024 tasks completion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019860"/>
              </p:ext>
            </p:extLst>
          </p:nvPr>
        </p:nvGraphicFramePr>
        <p:xfrm>
          <a:off x="904037" y="1175934"/>
          <a:ext cx="10317790" cy="560337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Band 106 (3 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LTE_900MHz_US-UEConTest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less than 5MHz BW (3 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NR_FR1_lessthan_5MHz_BW-UEConTest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MT SDT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NR_MT_SDT-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NR/MR-DC IDC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NR_IDC_enh-UEConTest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air-to-ground network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NR_ATG-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5913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evolution for DL &amp; UL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NR_MIMO_evo_DL_UL-UEConTest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9585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NR support for high-speed train scenario in FR2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NR_HST_FR2_enh-UEConTest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05840018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Rel-17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~30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MCProtoc17_enh3MCPTT_eMCData3_ MCOver5GS-UEConTest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4293933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based 5G terrestrial broadcast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LTE_terr_bcast_bands_part2-UEConTest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2954411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&amp;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R17to18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~35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NR_NTN_solutions_plus_CT-UEConTest</a:t>
                      </a:r>
                      <a:r>
                        <a:rPr kumimoji="0" lang="fr-F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NR_NTN_enh_plus_CT-UEConTest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NG_RTC-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2580352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NR_MBS_enh_5MBS_Ph2-UEConTest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7729558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IMS alignment with CEN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Q1’25-Q3’25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eCallCEN-UEConTest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81662647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ATSSS_Ph3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35563558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NR_UAV, UAS_Ph2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5378379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LTE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LTE_UAV_enh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UAS_Ph2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8697373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NR_SL_relay_enh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78226829"/>
                  </a:ext>
                </a:extLst>
              </a:tr>
              <a:tr h="24379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(misc. test coverage enhancement)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Q1’25-Q4’25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759202742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&gt;166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2025 TTCN Work – Tasks List</a:t>
            </a:r>
          </a:p>
          <a:p>
            <a:pPr eaLnBrk="1" hangingPunct="1"/>
            <a:r>
              <a:rPr lang="en-US" altLang="en-US" sz="3200" dirty="0"/>
              <a:t>New 2025 tasks</a:t>
            </a:r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2025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101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>
                <a:solidFill>
                  <a:srgbClr val="0000FF"/>
                </a:solidFill>
              </a:rPr>
              <a:t> PCG#53/OP#52 </a:t>
            </a:r>
            <a:r>
              <a:rPr lang="en-GB" altLang="en-US" sz="2000" dirty="0">
                <a:solidFill>
                  <a:srgbClr val="0000FF"/>
                </a:solidFill>
              </a:rPr>
              <a:t>approved the 3GPP funding of 58 pm for 2025 TTCN tasks.</a:t>
            </a:r>
          </a:p>
          <a:p>
            <a:pPr>
              <a:defRPr/>
            </a:pPr>
            <a:r>
              <a:rPr lang="en-GB" altLang="en-US" sz="2000" dirty="0">
                <a:solidFill>
                  <a:srgbClr val="0000FF"/>
                </a:solidFill>
              </a:rPr>
              <a:t> GCF has agreed to continue TF160 financial support in 2025.</a:t>
            </a:r>
          </a:p>
          <a:p>
            <a:pPr>
              <a:defRPr/>
            </a:pPr>
            <a:r>
              <a:rPr lang="en-GB" altLang="en-US" sz="2000" dirty="0"/>
              <a:t> Current commitments for 2025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2025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89 pm  </a:t>
            </a:r>
            <a:r>
              <a:rPr lang="en-US" altLang="en-US" sz="2000" b="1" dirty="0">
                <a:solidFill>
                  <a:srgbClr val="0000FF"/>
                </a:solidFill>
                <a:sym typeface="Wingdings" panose="05000000000000000000" pitchFamily="2" charset="2"/>
              </a:rPr>
              <a:t>estimated funding gap of 12 pm</a:t>
            </a:r>
            <a:r>
              <a:rPr lang="en-GB" altLang="en-US" sz="2000" dirty="0">
                <a:solidFill>
                  <a:srgbClr val="0000FF"/>
                </a:solidFill>
                <a:sym typeface="Wingdings" panose="05000000000000000000" pitchFamily="2" charset="2"/>
              </a:rPr>
              <a:t>.</a:t>
            </a:r>
          </a:p>
          <a:p>
            <a:pPr marL="457200" lvl="1" indent="0">
              <a:buNone/>
              <a:defRPr/>
            </a:pPr>
            <a:r>
              <a:rPr lang="en-GB" altLang="en-US" sz="1800" dirty="0">
                <a:solidFill>
                  <a:srgbClr val="FF0000"/>
                </a:solidFill>
                <a:sym typeface="Wingdings" panose="05000000000000000000" pitchFamily="2" charset="2"/>
              </a:rPr>
              <a:t> 3GPP</a:t>
            </a:r>
            <a:r>
              <a:rPr lang="en-US" altLang="en-US" sz="1800" dirty="0">
                <a:solidFill>
                  <a:srgbClr val="FF0000"/>
                </a:solidFill>
                <a:sym typeface="Wingdings" panose="05000000000000000000" pitchFamily="2" charset="2"/>
              </a:rPr>
              <a:t> member companies and 3GPP MRPs are respectfully asked to consider providing funding support for the TTCN tasks in 2025. </a:t>
            </a:r>
            <a:endParaRPr lang="en-US" altLang="en-US" sz="1800" dirty="0"/>
          </a:p>
          <a:p>
            <a:pPr>
              <a:defRPr/>
            </a:pPr>
            <a:endParaRPr lang="en-GB" altLang="en-US" sz="2000" dirty="0">
              <a:solidFill>
                <a:srgbClr val="0000FF"/>
              </a:solidFill>
              <a:highlight>
                <a:srgbClr val="FFFF00"/>
              </a:highlight>
              <a:sym typeface="Wingdings" panose="05000000000000000000" pitchFamily="2" charset="2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2025 TTCN Work</a:t>
            </a:r>
          </a:p>
          <a:p>
            <a:pPr eaLnBrk="1" hangingPunct="1"/>
            <a:r>
              <a:rPr lang="en-US" altLang="en-US" sz="3200" dirty="0"/>
              <a:t>Funding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4232737"/>
              </p:ext>
            </p:extLst>
          </p:nvPr>
        </p:nvGraphicFramePr>
        <p:xfrm>
          <a:off x="1065291" y="3045348"/>
          <a:ext cx="4254501" cy="976654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1078703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286881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PCG#53/OP#52 approved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756858"/>
              </p:ext>
            </p:extLst>
          </p:nvPr>
        </p:nvGraphicFramePr>
        <p:xfrm>
          <a:off x="6273800" y="3045348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2024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5084236"/>
            <a:ext cx="8976414" cy="1396032"/>
          </a:xfrm>
        </p:spPr>
        <p:txBody>
          <a:bodyPr/>
          <a:lstStyle/>
          <a:p>
            <a:r>
              <a:rPr lang="en-GB" altLang="en-US" sz="1800" dirty="0"/>
              <a:t> </a:t>
            </a:r>
            <a:r>
              <a:rPr lang="en-GB" altLang="en-US" sz="2000" dirty="0"/>
              <a:t>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five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18 required in 2024: </a:t>
            </a:r>
          </a:p>
          <a:p>
            <a:pPr lvl="1"/>
            <a:r>
              <a:rPr lang="en-GB" altLang="en-US" sz="1600" dirty="0"/>
              <a:t>Rel-18 Stage3 freeze declared by 3GPP in March 2024.</a:t>
            </a:r>
          </a:p>
          <a:p>
            <a:pPr lvl="1"/>
            <a:r>
              <a:rPr lang="en-GB" altLang="en-US" sz="1600" dirty="0"/>
              <a:t>Rel-18 ASN.1 freeze declared by 3GPP in June 2024.</a:t>
            </a:r>
            <a:endParaRPr lang="en-GB" altLang="en-US" sz="1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173BE71-4F53-6129-748E-4BEE4C4E0E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4007721"/>
              </p:ext>
            </p:extLst>
          </p:nvPr>
        </p:nvGraphicFramePr>
        <p:xfrm>
          <a:off x="656947" y="1465379"/>
          <a:ext cx="9196043" cy="3590290"/>
        </p:xfrm>
        <a:graphic>
          <a:graphicData uri="http://schemas.openxmlformats.org/drawingml/2006/table">
            <a:tbl>
              <a:tblPr/>
              <a:tblGrid>
                <a:gridCol w="977436">
                  <a:extLst>
                    <a:ext uri="{9D8B030D-6E8A-4147-A177-3AD203B41FA5}">
                      <a16:colId xmlns:a16="http://schemas.microsoft.com/office/drawing/2014/main" val="1550182178"/>
                    </a:ext>
                  </a:extLst>
                </a:gridCol>
                <a:gridCol w="1352119">
                  <a:extLst>
                    <a:ext uri="{9D8B030D-6E8A-4147-A177-3AD203B41FA5}">
                      <a16:colId xmlns:a16="http://schemas.microsoft.com/office/drawing/2014/main" val="1285919680"/>
                    </a:ext>
                  </a:extLst>
                </a:gridCol>
                <a:gridCol w="1319539">
                  <a:extLst>
                    <a:ext uri="{9D8B030D-6E8A-4147-A177-3AD203B41FA5}">
                      <a16:colId xmlns:a16="http://schemas.microsoft.com/office/drawing/2014/main" val="1469670108"/>
                    </a:ext>
                  </a:extLst>
                </a:gridCol>
                <a:gridCol w="1417282">
                  <a:extLst>
                    <a:ext uri="{9D8B030D-6E8A-4147-A177-3AD203B41FA5}">
                      <a16:colId xmlns:a16="http://schemas.microsoft.com/office/drawing/2014/main" val="3962442305"/>
                    </a:ext>
                  </a:extLst>
                </a:gridCol>
                <a:gridCol w="1698295">
                  <a:extLst>
                    <a:ext uri="{9D8B030D-6E8A-4147-A177-3AD203B41FA5}">
                      <a16:colId xmlns:a16="http://schemas.microsoft.com/office/drawing/2014/main" val="3001500683"/>
                    </a:ext>
                  </a:extLst>
                </a:gridCol>
                <a:gridCol w="2431372">
                  <a:extLst>
                    <a:ext uri="{9D8B030D-6E8A-4147-A177-3AD203B41FA5}">
                      <a16:colId xmlns:a16="http://schemas.microsoft.com/office/drawing/2014/main" val="3361236380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 dirty="0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8450341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200" b="0" i="0" u="none" strike="noStrike">
                          <a:effectLst/>
                          <a:latin typeface="Arial" panose="020B0604020202020204" pitchFamily="34" charset="0"/>
                        </a:rPr>
                        <a:t>GCF CAG#77 (24-25 Jan)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04313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PVG#104 (5-7 Mar)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484061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22-Mar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18-Mar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22-Mar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3569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CAG#78 (23-24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2872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10-May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PVG#105 (14-16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17870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31-May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GCF CAG#78bis (4 Jun)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1506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14-Jun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14-Jun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214028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CAG#79 (23-24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1874465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09-Aug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31-Jul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FF0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 Rel-18</a:t>
                      </a:r>
                      <a:b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Move to Rel-18 Jun’24 </a:t>
                      </a:r>
                    </a:p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baseline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84776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PVG#106 (13-15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09320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09-Sep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47110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CAG#80 (15-16 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56056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PTCRB PVG#107 (5-7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9838059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06-Dec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02-Dec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8665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54417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89393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2025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4721640"/>
            <a:ext cx="8976414" cy="1143000"/>
          </a:xfrm>
        </p:spPr>
        <p:txBody>
          <a:bodyPr/>
          <a:lstStyle/>
          <a:p>
            <a:r>
              <a:rPr lang="en-GB" altLang="en-US" sz="1800" dirty="0"/>
              <a:t> </a:t>
            </a:r>
            <a:r>
              <a:rPr lang="en-GB" altLang="en-US" sz="2000" dirty="0"/>
              <a:t>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four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in 2025: none (</a:t>
            </a:r>
            <a:r>
              <a:rPr lang="en-GB" altLang="en-US" sz="2000" dirty="0">
                <a:solidFill>
                  <a:srgbClr val="FF0000"/>
                </a:solidFill>
              </a:rPr>
              <a:t>TBC</a:t>
            </a:r>
            <a:r>
              <a:rPr lang="en-GB" altLang="en-US" sz="2000" dirty="0"/>
              <a:t>).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3468296-B712-2B8F-5E0F-09203550A6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7091636"/>
              </p:ext>
            </p:extLst>
          </p:nvPr>
        </p:nvGraphicFramePr>
        <p:xfrm>
          <a:off x="1109710" y="1575037"/>
          <a:ext cx="8504030" cy="2876550"/>
        </p:xfrm>
        <a:graphic>
          <a:graphicData uri="http://schemas.openxmlformats.org/drawingml/2006/table">
            <a:tbl>
              <a:tblPr/>
              <a:tblGrid>
                <a:gridCol w="903883">
                  <a:extLst>
                    <a:ext uri="{9D8B030D-6E8A-4147-A177-3AD203B41FA5}">
                      <a16:colId xmlns:a16="http://schemas.microsoft.com/office/drawing/2014/main" val="3753004930"/>
                    </a:ext>
                  </a:extLst>
                </a:gridCol>
                <a:gridCol w="1250371">
                  <a:extLst>
                    <a:ext uri="{9D8B030D-6E8A-4147-A177-3AD203B41FA5}">
                      <a16:colId xmlns:a16="http://schemas.microsoft.com/office/drawing/2014/main" val="55667515"/>
                    </a:ext>
                  </a:extLst>
                </a:gridCol>
                <a:gridCol w="1220242">
                  <a:extLst>
                    <a:ext uri="{9D8B030D-6E8A-4147-A177-3AD203B41FA5}">
                      <a16:colId xmlns:a16="http://schemas.microsoft.com/office/drawing/2014/main" val="2630642754"/>
                    </a:ext>
                  </a:extLst>
                </a:gridCol>
                <a:gridCol w="1310630">
                  <a:extLst>
                    <a:ext uri="{9D8B030D-6E8A-4147-A177-3AD203B41FA5}">
                      <a16:colId xmlns:a16="http://schemas.microsoft.com/office/drawing/2014/main" val="3549649394"/>
                    </a:ext>
                  </a:extLst>
                </a:gridCol>
                <a:gridCol w="1570496">
                  <a:extLst>
                    <a:ext uri="{9D8B030D-6E8A-4147-A177-3AD203B41FA5}">
                      <a16:colId xmlns:a16="http://schemas.microsoft.com/office/drawing/2014/main" val="1244683968"/>
                    </a:ext>
                  </a:extLst>
                </a:gridCol>
                <a:gridCol w="2248408">
                  <a:extLst>
                    <a:ext uri="{9D8B030D-6E8A-4147-A177-3AD203B41FA5}">
                      <a16:colId xmlns:a16="http://schemas.microsoft.com/office/drawing/2014/main" val="66325367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FF99"/>
                          </a:highlight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16820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17-Jan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200" b="0" i="0" u="none" strike="noStrike">
                          <a:effectLst/>
                          <a:latin typeface="Arial" panose="020B0604020202020204" pitchFamily="34" charset="0"/>
                        </a:rPr>
                        <a:t>GCF CAG#81 (21-22 Jan)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0544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28-Feb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PVG#108 (4-6 Mar)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761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14-Mar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10-Mar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14-Mar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5676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CAG#82 (29-30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44823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PVG#109 (13-15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89816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09-Jun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13-Jun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62930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18-Jul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CAG#83 (22-23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64446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PVG#110 (12-14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882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19-Sep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19-Sep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31939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10-Oct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CAG#84 (14-15 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7520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31-Oct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PVG#111 (4-6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0586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05-Dec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FFCC99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90405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12-Dec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12-Dec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highlight>
                            <a:srgbClr val="CC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498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564135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03287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Test Models – 5G:</a:t>
            </a:r>
          </a:p>
          <a:p>
            <a:pPr lvl="1" eaLnBrk="1" hangingPunct="1"/>
            <a:r>
              <a:rPr lang="en-GB" altLang="en-US" b="1" dirty="0"/>
              <a:t>Rel-15: </a:t>
            </a:r>
          </a:p>
          <a:p>
            <a:pPr lvl="2" eaLnBrk="1" hangingPunct="1"/>
            <a:r>
              <a:rPr lang="en-GB" altLang="en-US" b="1" dirty="0"/>
              <a:t>NR BWP Switch:</a:t>
            </a:r>
            <a:r>
              <a:rPr lang="en-GB" altLang="en-US" dirty="0"/>
              <a:t> endorsed ASP updates to help SS adapter identifying the type of BWP switch being requested by TTCN.</a:t>
            </a:r>
          </a:p>
          <a:p>
            <a:pPr lvl="2" eaLnBrk="1" hangingPunct="1"/>
            <a:endParaRPr lang="en-GB" altLang="en-US" b="1" dirty="0"/>
          </a:p>
          <a:p>
            <a:pPr lvl="1" eaLnBrk="1" hangingPunct="1"/>
            <a:r>
              <a:rPr lang="en-GB" altLang="en-US" b="1" dirty="0"/>
              <a:t>Rel-18: </a:t>
            </a:r>
          </a:p>
          <a:p>
            <a:pPr lvl="2" eaLnBrk="1" hangingPunct="1"/>
            <a:r>
              <a:rPr lang="en-GB" altLang="en-US" b="1" dirty="0"/>
              <a:t>NR MC </a:t>
            </a:r>
            <a:r>
              <a:rPr lang="en-GB" altLang="en-US" b="1" dirty="0" err="1"/>
              <a:t>enh</a:t>
            </a:r>
            <a:r>
              <a:rPr lang="en-GB" altLang="en-US" b="1" dirty="0"/>
              <a:t>:</a:t>
            </a:r>
            <a:r>
              <a:rPr lang="en-GB" altLang="en-US" dirty="0"/>
              <a:t> endorsed Test Model &amp; ASP updates to support multi-cell scheduling by a single DCI, using new DCI formats 0_3 and 1_3.</a:t>
            </a:r>
          </a:p>
          <a:p>
            <a:pPr lvl="2" eaLnBrk="1" hangingPunct="1"/>
            <a:r>
              <a:rPr lang="en-GB" altLang="en-US" b="1" dirty="0"/>
              <a:t>NR NW energy savings (NES):</a:t>
            </a:r>
            <a:r>
              <a:rPr lang="en-GB" altLang="en-US" dirty="0"/>
              <a:t> endorsed Test Model &amp; ASP updates to support new DCI format 2_9 and associated functionalities.</a:t>
            </a:r>
          </a:p>
          <a:p>
            <a:pPr lvl="2" eaLnBrk="1" hangingPunct="1"/>
            <a:endParaRPr lang="en-GB" altLang="en-US" b="1" dirty="0"/>
          </a:p>
          <a:p>
            <a:pPr lvl="1" eaLnBrk="1" hangingPunct="1"/>
            <a:r>
              <a:rPr lang="en-GB" altLang="en-US" dirty="0"/>
              <a:t>Prose CRs to TS 38.523-3 submitted at RAN5#105 for the above.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#67 (22</a:t>
            </a:r>
            <a:r>
              <a:rPr lang="en-US" altLang="en-US" sz="3200" baseline="30000" dirty="0"/>
              <a:t>nd</a:t>
            </a:r>
            <a:r>
              <a:rPr lang="en-US" altLang="en-US" sz="3200" dirty="0"/>
              <a:t> Oct’24)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03287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Test Models – MCX:</a:t>
            </a:r>
          </a:p>
          <a:p>
            <a:pPr lvl="1" eaLnBrk="1" hangingPunct="1"/>
            <a:r>
              <a:rPr lang="en-GB" altLang="en-US" b="1" dirty="0"/>
              <a:t>Rel-18 type definitions baseline: </a:t>
            </a:r>
          </a:p>
          <a:p>
            <a:pPr lvl="2" eaLnBrk="1" hangingPunct="1"/>
            <a:r>
              <a:rPr lang="en-GB" altLang="en-US" dirty="0"/>
              <a:t>Rel-18 Jun’24 not compatible with Rel-17 =&gt; endorsed upgrading several XSDs to the corrected Rel-18 Sep’24 version.</a:t>
            </a:r>
          </a:p>
          <a:p>
            <a:pPr lvl="2" eaLnBrk="1" hangingPunct="1"/>
            <a:r>
              <a:rPr lang="en-GB" altLang="en-US" dirty="0"/>
              <a:t>TS 24.581 Rel-18 not compatible with Rel-17 and earlier. CT1 decided not to change TS 24.581 Rel-18 =&gt; endorsed MCX ASP updates to deal with those incompatibilities.</a:t>
            </a:r>
          </a:p>
          <a:p>
            <a:pPr lvl="3" eaLnBrk="1" hangingPunct="1"/>
            <a:endParaRPr lang="en-GB" altLang="en-US" dirty="0"/>
          </a:p>
          <a:p>
            <a:pPr lvl="1" eaLnBrk="1" hangingPunct="1"/>
            <a:r>
              <a:rPr lang="en-GB" altLang="en-US" b="1" dirty="0"/>
              <a:t>Rel-16 </a:t>
            </a:r>
            <a:r>
              <a:rPr lang="en-GB" altLang="en-US" b="1" dirty="0" err="1"/>
              <a:t>MCData</a:t>
            </a:r>
            <a:r>
              <a:rPr lang="en-GB" altLang="en-US" b="1" dirty="0"/>
              <a:t>:</a:t>
            </a:r>
          </a:p>
          <a:p>
            <a:pPr lvl="2" eaLnBrk="1" hangingPunct="1"/>
            <a:r>
              <a:rPr lang="en-GB" altLang="en-US" b="1" dirty="0"/>
              <a:t>HTTP request:</a:t>
            </a:r>
            <a:r>
              <a:rPr lang="en-GB" altLang="en-US" dirty="0"/>
              <a:t> endorsed addition of new header field ‘Accept’, needed by TC 6.8.4.</a:t>
            </a:r>
          </a:p>
          <a:p>
            <a:pPr lvl="3" eaLnBrk="1" hangingPunct="1"/>
            <a:endParaRPr lang="en-GB" altLang="en-US" dirty="0"/>
          </a:p>
          <a:p>
            <a:pPr lvl="1" eaLnBrk="1" hangingPunct="1"/>
            <a:r>
              <a:rPr lang="en-GB" altLang="en-US" dirty="0"/>
              <a:t>Prose CRs to TS 36.579-x submitted at RAN5#105 for the above.</a:t>
            </a:r>
          </a:p>
          <a:p>
            <a:pPr lvl="3" eaLnBrk="1" hangingPunct="1"/>
            <a:endParaRPr lang="en-GB" altLang="en-US" dirty="0"/>
          </a:p>
          <a:p>
            <a:pPr eaLnBrk="1" hangingPunct="1"/>
            <a:r>
              <a:rPr lang="en-GB" altLang="en-US" dirty="0"/>
              <a:t> RAN5 TTCN Workshop #67 material:</a:t>
            </a:r>
          </a:p>
          <a:p>
            <a:pPr lvl="1" eaLnBrk="1" hangingPunct="1"/>
            <a:r>
              <a:rPr lang="en-GB" altLang="en-US" dirty="0">
                <a:hlinkClick r:id="rId3"/>
              </a:rPr>
              <a:t>https://portal.3gpp.org/Home.aspx#/meeting?MtgId=60813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#67 (22</a:t>
            </a:r>
            <a:r>
              <a:rPr lang="en-US" altLang="en-US" sz="3200" baseline="30000" dirty="0"/>
              <a:t>nd</a:t>
            </a:r>
            <a:r>
              <a:rPr lang="en-US" altLang="en-US" sz="3200" dirty="0"/>
              <a:t> Oct’24)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11372656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Sep to Nov’24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6362" y="1165128"/>
            <a:ext cx="3786429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Redirection with MPS ind.</a:t>
            </a:r>
          </a:p>
          <a:p>
            <a:pPr lvl="2"/>
            <a:r>
              <a:rPr lang="en-GB" altLang="en-US" sz="1800" dirty="0"/>
              <a:t>DAPS handover, intra-band contiguous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fr-FR" altLang="en-US" sz="1800" dirty="0"/>
              <a:t>Multi-SIM NR </a:t>
            </a:r>
            <a:r>
              <a:rPr lang="fr-FR" altLang="en-US" sz="1800" dirty="0" err="1"/>
              <a:t>devices</a:t>
            </a:r>
            <a:endParaRPr lang="fr-FR" altLang="en-US" sz="1800" dirty="0"/>
          </a:p>
          <a:p>
            <a:pPr lvl="2"/>
            <a:r>
              <a:rPr lang="en-GB" altLang="en-US" sz="1800" dirty="0"/>
              <a:t>NR SDT in INACTIVE state</a:t>
            </a:r>
          </a:p>
          <a:p>
            <a:pPr lvl="1"/>
            <a:r>
              <a:rPr lang="en-US" altLang="en-US" sz="2000" b="1" dirty="0"/>
              <a:t>NB-IoT Rel-18:</a:t>
            </a:r>
          </a:p>
          <a:p>
            <a:pPr lvl="2"/>
            <a:r>
              <a:rPr lang="en-GB" altLang="en-US" sz="1800" dirty="0"/>
              <a:t>SENSE - NB-IoT</a:t>
            </a:r>
          </a:p>
          <a:p>
            <a:pPr lvl="1"/>
            <a:r>
              <a:rPr lang="en-US" altLang="en-US" sz="2000" b="1" dirty="0"/>
              <a:t>LTE:</a:t>
            </a:r>
          </a:p>
          <a:p>
            <a:pPr lvl="2"/>
            <a:r>
              <a:rPr lang="en-GB" altLang="en-US" sz="1800" dirty="0"/>
              <a:t>Rel-14+ network policy</a:t>
            </a:r>
          </a:p>
          <a:p>
            <a:pPr lvl="2"/>
            <a:r>
              <a:rPr lang="en-GB" altLang="en-US" sz="1800" dirty="0"/>
              <a:t>Rel-16 ethernet header compression</a:t>
            </a:r>
          </a:p>
          <a:p>
            <a:pPr lvl="2"/>
            <a:r>
              <a:rPr lang="en-GB" altLang="en-US" sz="1800" dirty="0"/>
              <a:t>Rel-17 UAS conn., id., tracking</a:t>
            </a:r>
          </a:p>
          <a:p>
            <a:pPr lvl="2"/>
            <a:r>
              <a:rPr lang="en-GB" altLang="en-US" sz="1800" dirty="0"/>
              <a:t>Rel-18 SENSE - </a:t>
            </a:r>
            <a:r>
              <a:rPr lang="en-GB" altLang="en-US" sz="1800" dirty="0" err="1"/>
              <a:t>eMTC</a:t>
            </a:r>
            <a:endParaRPr lang="en-GB" altLang="en-US" sz="1800" dirty="0"/>
          </a:p>
          <a:p>
            <a:pPr lvl="1"/>
            <a:endParaRPr lang="en-GB" altLang="en-US" sz="1800" b="1" dirty="0"/>
          </a:p>
          <a:p>
            <a:pPr lvl="2"/>
            <a:endParaRPr lang="en-GB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8171917" y="1165129"/>
            <a:ext cx="3677057" cy="52899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/>
              <a:t>NR NTN - NGSO</a:t>
            </a:r>
          </a:p>
          <a:p>
            <a:pPr lvl="2"/>
            <a:r>
              <a:rPr lang="en-GB" altLang="en-US" sz="1800" dirty="0"/>
              <a:t>NR MBS - Broadcast</a:t>
            </a:r>
          </a:p>
          <a:p>
            <a:pPr lvl="2"/>
            <a:r>
              <a:rPr lang="en-GB" altLang="en-US" sz="1800" dirty="0"/>
              <a:t>UAS conn., id., tracking</a:t>
            </a:r>
          </a:p>
          <a:p>
            <a:pPr lvl="2"/>
            <a:endParaRPr lang="it-IT" altLang="en-US" sz="1800" dirty="0"/>
          </a:p>
          <a:p>
            <a:pPr lvl="1"/>
            <a:r>
              <a:rPr lang="fr-FR" altLang="en-US" sz="2000" b="1" dirty="0"/>
              <a:t>5G Rel-18: </a:t>
            </a:r>
          </a:p>
          <a:p>
            <a:pPr lvl="2"/>
            <a:r>
              <a:rPr lang="en-GB" altLang="en-US" sz="1800" dirty="0" err="1"/>
              <a:t>eRedCap</a:t>
            </a:r>
            <a:endParaRPr lang="en-GB" altLang="en-US" sz="1800" dirty="0"/>
          </a:p>
          <a:p>
            <a:pPr lvl="2"/>
            <a:endParaRPr lang="it-IT" altLang="en-US" sz="1800" dirty="0"/>
          </a:p>
          <a:p>
            <a:pPr lvl="1"/>
            <a:r>
              <a:rPr lang="en-US" altLang="en-US" sz="2000" b="1" dirty="0"/>
              <a:t>NB-IoT Rel-18:</a:t>
            </a:r>
          </a:p>
          <a:p>
            <a:pPr lvl="2"/>
            <a:r>
              <a:rPr lang="en-GB" altLang="en-US" sz="1800" dirty="0"/>
              <a:t>IoT NTN enhancements</a:t>
            </a:r>
          </a:p>
          <a:p>
            <a:pPr lvl="2"/>
            <a:endParaRPr lang="en-GB" altLang="en-US" sz="1800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22789" y="1165129"/>
            <a:ext cx="4146421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2000" b="1" dirty="0"/>
              <a:t>5G Rel-15: </a:t>
            </a:r>
          </a:p>
          <a:p>
            <a:pPr lvl="2"/>
            <a:r>
              <a:rPr lang="en-GB" altLang="en-US" sz="1800" dirty="0"/>
              <a:t>P-CSCF restoration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V2X with NR </a:t>
            </a:r>
            <a:r>
              <a:rPr lang="en-GB" altLang="en-US" sz="1800" dirty="0" err="1"/>
              <a:t>sidelink</a:t>
            </a:r>
            <a:endParaRPr lang="en-GB" altLang="en-US" sz="1800" dirty="0"/>
          </a:p>
          <a:p>
            <a:pPr lvl="2"/>
            <a:r>
              <a:rPr lang="en-GB" altLang="en-US" sz="1800" dirty="0"/>
              <a:t>NR unlicensed (NR-U)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/>
              <a:t>NR NTN - GSO</a:t>
            </a:r>
          </a:p>
          <a:p>
            <a:pPr lvl="2"/>
            <a:r>
              <a:rPr lang="it-IT" altLang="en-US" sz="1800" dirty="0"/>
              <a:t>MR-DC further enhancements</a:t>
            </a:r>
          </a:p>
          <a:p>
            <a:pPr lvl="2"/>
            <a:r>
              <a:rPr lang="it-IT" altLang="en-US" sz="1800" dirty="0"/>
              <a:t>NR coverage enhancements</a:t>
            </a:r>
          </a:p>
          <a:p>
            <a:pPr lvl="1"/>
            <a:r>
              <a:rPr lang="en-US" altLang="en-US" sz="2000" b="1" dirty="0"/>
              <a:t>LTE:</a:t>
            </a:r>
          </a:p>
          <a:p>
            <a:pPr lvl="2"/>
            <a:r>
              <a:rPr lang="en-GB" altLang="en-US" sz="1800" dirty="0"/>
              <a:t>Rel-9 P-CSCF restoration</a:t>
            </a:r>
          </a:p>
          <a:p>
            <a:pPr lvl="2"/>
            <a:r>
              <a:rPr lang="en-GB" altLang="en-US" sz="1800" dirty="0"/>
              <a:t>Rel-12 ACB per PLMN</a:t>
            </a:r>
          </a:p>
          <a:p>
            <a:pPr lvl="1"/>
            <a:r>
              <a:rPr lang="en-US" altLang="en-US" sz="2000" b="1" dirty="0"/>
              <a:t>Mission Critical:</a:t>
            </a:r>
          </a:p>
          <a:p>
            <a:pPr lvl="2"/>
            <a:r>
              <a:rPr lang="en-US" altLang="en-US" sz="1800" dirty="0"/>
              <a:t>Rel-16 </a:t>
            </a:r>
            <a:r>
              <a:rPr lang="en-US" altLang="en-US" sz="1800" dirty="0" err="1"/>
              <a:t>MCData</a:t>
            </a:r>
            <a:r>
              <a:rPr lang="en-US" altLang="en-US" sz="1800" dirty="0"/>
              <a:t> over LTE</a:t>
            </a:r>
          </a:p>
          <a:p>
            <a:pPr lvl="2"/>
            <a:endParaRPr lang="en-GB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47479417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4872708"/>
              </p:ext>
            </p:extLst>
          </p:nvPr>
        </p:nvGraphicFramePr>
        <p:xfrm>
          <a:off x="597524" y="1915411"/>
          <a:ext cx="10638672" cy="97512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4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4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78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59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602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RACS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13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330865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9257244"/>
              </p:ext>
            </p:extLst>
          </p:nvPr>
        </p:nvGraphicFramePr>
        <p:xfrm>
          <a:off x="1109709" y="1725298"/>
          <a:ext cx="9972583" cy="485060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16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155 / 164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24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33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542809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774357322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NW slicing enhancements -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953232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567066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24757709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13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903477"/>
              </p:ext>
            </p:extLst>
          </p:nvPr>
        </p:nvGraphicFramePr>
        <p:xfrm>
          <a:off x="1118587" y="1760601"/>
          <a:ext cx="9945949" cy="418468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(34.229)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 / 95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29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7551885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13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461705"/>
              </p:ext>
            </p:extLst>
          </p:nvPr>
        </p:nvGraphicFramePr>
        <p:xfrm>
          <a:off x="805758" y="1875010"/>
          <a:ext cx="10004079" cy="368746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13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’24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29241</TotalTime>
  <Words>3976</Words>
  <Application>Microsoft Office PowerPoint</Application>
  <PresentationFormat>Widescreen</PresentationFormat>
  <Paragraphs>1341</Paragraphs>
  <Slides>20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(pre-RAN5#105)</vt:lpstr>
      <vt:lpstr>PowerPoint Presentation</vt:lpstr>
      <vt:lpstr>PowerPoint Presentation</vt:lpstr>
      <vt:lpstr>PowerPoint Presentation</vt:lpstr>
      <vt:lpstr>TTCN development  Progress for period: Sep to Nov’24</vt:lpstr>
      <vt:lpstr>TTCN verification Progress for period: 14th Aug --&gt; 13th Nov’24</vt:lpstr>
      <vt:lpstr>TTCN verification Progress for period: 14th Aug --&gt; 13th Nov’24</vt:lpstr>
      <vt:lpstr>TTCN verification Progress for period: 14th Aug --&gt; 13th Nov’24</vt:lpstr>
      <vt:lpstr>TTCN verification Progress for period: 14th Aug --&gt; 13th Nov’24</vt:lpstr>
      <vt:lpstr>TTCN verification Progress for period: 14th Aug --&gt; 13th Nov’24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Annexes</vt:lpstr>
      <vt:lpstr>TTCN deliveries and baseline 2024 schedule</vt:lpstr>
      <vt:lpstr>TTCN deliveries and baseline 2025 schedule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835</cp:revision>
  <cp:lastPrinted>2023-02-21T14:07:15Z</cp:lastPrinted>
  <dcterms:created xsi:type="dcterms:W3CDTF">2010-02-05T13:52:04Z</dcterms:created>
  <dcterms:modified xsi:type="dcterms:W3CDTF">2024-11-15T14:34:24Z</dcterms:modified>
  <cp:contentStatus>Template 2017</cp:contentStatus>
</cp:coreProperties>
</file>