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74" r:id="rId3"/>
    <p:sldId id="867" r:id="rId4"/>
    <p:sldId id="909" r:id="rId5"/>
    <p:sldId id="887" r:id="rId6"/>
    <p:sldId id="811" r:id="rId7"/>
    <p:sldId id="809" r:id="rId8"/>
    <p:sldId id="808" r:id="rId9"/>
    <p:sldId id="810" r:id="rId10"/>
    <p:sldId id="905" r:id="rId11"/>
    <p:sldId id="906" r:id="rId12"/>
    <p:sldId id="324" r:id="rId13"/>
    <p:sldId id="321" r:id="rId14"/>
    <p:sldId id="322" r:id="rId15"/>
    <p:sldId id="323" r:id="rId16"/>
    <p:sldId id="910" r:id="rId17"/>
    <p:sldId id="340" r:id="rId18"/>
    <p:sldId id="908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  <pc:spChg chg="del">
          <ac:chgData name="Olivier Genoud" userId="e3287607-b312-4221-8c8d-a6943b641987" providerId="ADAL" clId="{3073CD59-D5FC-4D82-8405-094F5EADD817}" dt="2024-08-18T15:37:06.680" v="26" actId="478"/>
          <ac:spMkLst>
            <pc:docMk/>
            <pc:sldMk cId="0" sldId="323"/>
            <ac:spMk id="2" creationId="{E017EC27-C986-082D-8173-66988451EF3D}"/>
          </ac:spMkLst>
        </pc:spChg>
        <pc:graphicFrameChg chg="mod modGraphic">
          <ac:chgData name="Olivier Genoud" userId="e3287607-b312-4221-8c8d-a6943b641987" providerId="ADAL" clId="{3073CD59-D5FC-4D82-8405-094F5EADD817}" dt="2024-08-18T15:38:00.326" v="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  <pc:spChg chg="del">
          <ac:chgData name="Olivier Genoud" userId="e3287607-b312-4221-8c8d-a6943b641987" providerId="ADAL" clId="{3073CD59-D5FC-4D82-8405-094F5EADD817}" dt="2024-08-18T15:38:57.388" v="32" actId="478"/>
          <ac:spMkLst>
            <pc:docMk/>
            <pc:sldMk cId="0" sldId="910"/>
            <ac:spMk id="2" creationId="{F809EE66-6C63-E9AD-A997-886E271DC454}"/>
          </ac:spMkLst>
        </pc:spChg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  <pc:spChg chg="del">
          <ac:chgData name="Olivier Genoud" userId="e3287607-b312-4221-8c8d-a6943b641987" providerId="ADAL" clId="{70C3B32E-D3E5-4723-BC7D-DF10E155B128}" dt="2024-08-13T15:48:18.236" v="343" actId="478"/>
          <ac:spMkLst>
            <pc:docMk/>
            <pc:sldMk cId="0" sldId="321"/>
            <ac:spMk id="2" creationId="{4839EC2A-91A1-B6AA-7DBC-699A74921C6D}"/>
          </ac:spMkLst>
        </pc:spChg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  <pc:spChg chg="del">
          <ac:chgData name="Olivier Genoud" userId="e3287607-b312-4221-8c8d-a6943b641987" providerId="ADAL" clId="{70C3B32E-D3E5-4723-BC7D-DF10E155B128}" dt="2024-08-18T15:31:55.602" v="989" actId="478"/>
          <ac:spMkLst>
            <pc:docMk/>
            <pc:sldMk cId="0" sldId="322"/>
            <ac:spMk id="2" creationId="{EFB7D8D5-D848-F0A5-CAE1-D3156A896221}"/>
          </ac:spMkLst>
        </pc:spChg>
        <pc:graphicFrameChg chg="mod modGraphic">
          <ac:chgData name="Olivier Genoud" userId="e3287607-b312-4221-8c8d-a6943b641987" providerId="ADAL" clId="{70C3B32E-D3E5-4723-BC7D-DF10E155B128}" dt="2024-08-18T15:32:38.625" v="1012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70C3B32E-D3E5-4723-BC7D-DF10E155B128}" dt="2024-08-18T15:35:08.878" v="1013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  <pc:spChg chg="del">
          <ac:chgData name="Olivier Genoud" userId="e3287607-b312-4221-8c8d-a6943b641987" providerId="ADAL" clId="{70C3B32E-D3E5-4723-BC7D-DF10E155B128}" dt="2024-08-18T15:29:14.013" v="986" actId="478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70C3B32E-D3E5-4723-BC7D-DF10E155B128}" dt="2024-08-18T15:29:17.564" v="987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  <pc:spChg chg="del">
          <ac:chgData name="Olivier Genoud" userId="e3287607-b312-4221-8c8d-a6943b641987" providerId="ADAL" clId="{70C3B32E-D3E5-4723-BC7D-DF10E155B128}" dt="2024-08-13T14:54:10.368" v="249" actId="478"/>
          <ac:spMkLst>
            <pc:docMk/>
            <pc:sldMk cId="0" sldId="808"/>
            <ac:spMk id="2" creationId="{94315931-3605-3041-A164-831412BAB77E}"/>
          </ac:spMkLst>
        </pc:spChg>
        <pc:spChg chg="mod">
          <ac:chgData name="Olivier Genoud" userId="e3287607-b312-4221-8c8d-a6943b641987" providerId="ADAL" clId="{70C3B32E-D3E5-4723-BC7D-DF10E155B128}" dt="2024-08-13T14:27:04.430" v="173" actId="654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70C3B32E-D3E5-4723-BC7D-DF10E155B128}" dt="2024-08-13T14:54:06.207" v="248" actId="6549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  <pc:spChg chg="del">
          <ac:chgData name="Olivier Genoud" userId="e3287607-b312-4221-8c8d-a6943b641987" providerId="ADAL" clId="{70C3B32E-D3E5-4723-BC7D-DF10E155B128}" dt="2024-08-13T14:50:17.775" v="235" actId="478"/>
          <ac:spMkLst>
            <pc:docMk/>
            <pc:sldMk cId="0" sldId="809"/>
            <ac:spMk id="2" creationId="{FD51D3B1-B56F-4055-E08D-1178E01B585F}"/>
          </ac:spMkLst>
        </pc:spChg>
        <pc:spChg chg="mod">
          <ac:chgData name="Olivier Genoud" userId="e3287607-b312-4221-8c8d-a6943b641987" providerId="ADAL" clId="{70C3B32E-D3E5-4723-BC7D-DF10E155B128}" dt="2024-08-13T14:26:52.682" v="157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70C3B32E-D3E5-4723-BC7D-DF10E155B128}" dt="2024-08-18T15:27:42.863" v="974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  <pc:spChg chg="del">
          <ac:chgData name="Olivier Genoud" userId="e3287607-b312-4221-8c8d-a6943b641987" providerId="ADAL" clId="{70C3B32E-D3E5-4723-BC7D-DF10E155B128}" dt="2024-08-13T15:19:37.472" v="333" actId="478"/>
          <ac:spMkLst>
            <pc:docMk/>
            <pc:sldMk cId="0" sldId="810"/>
            <ac:spMk id="2" creationId="{CF85BD83-3F6D-CACD-E1BB-5EB75832C992}"/>
          </ac:spMkLst>
        </pc:spChg>
        <pc:spChg chg="mod">
          <ac:chgData name="Olivier Genoud" userId="e3287607-b312-4221-8c8d-a6943b641987" providerId="ADAL" clId="{70C3B32E-D3E5-4723-BC7D-DF10E155B128}" dt="2024-08-13T14:27:17.277" v="189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70C3B32E-D3E5-4723-BC7D-DF10E155B128}" dt="2024-08-13T15:13:00.783" v="267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70C3B32E-D3E5-4723-BC7D-DF10E155B128}" dt="2024-08-18T15:28:36.554" v="983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  <pc:spChg chg="del">
          <ac:chgData name="Olivier Genoud" userId="e3287607-b312-4221-8c8d-a6943b641987" providerId="ADAL" clId="{70C3B32E-D3E5-4723-BC7D-DF10E155B128}" dt="2024-08-13T14:44:34.161" v="233" actId="478"/>
          <ac:spMkLst>
            <pc:docMk/>
            <pc:sldMk cId="0" sldId="811"/>
            <ac:spMk id="2" creationId="{E0CF6F85-C601-298F-6A49-C000E5E1EE19}"/>
          </ac:spMkLst>
        </pc:spChg>
        <pc:spChg chg="mod">
          <ac:chgData name="Olivier Genoud" userId="e3287607-b312-4221-8c8d-a6943b641987" providerId="ADAL" clId="{70C3B32E-D3E5-4723-BC7D-DF10E155B128}" dt="2024-08-13T14:26:42.330" v="141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3T15:03:11.403" v="262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  <pc:spChg chg="del">
          <ac:chgData name="Olivier Genoud" userId="e3287607-b312-4221-8c8d-a6943b641987" providerId="ADAL" clId="{70C3B32E-D3E5-4723-BC7D-DF10E155B128}" dt="2024-08-13T15:21:02.259" v="334" actId="478"/>
          <ac:spMkLst>
            <pc:docMk/>
            <pc:sldMk cId="781762355" sldId="887"/>
            <ac:spMk id="2" creationId="{AC4708EB-79E4-D39C-002F-19B60AFDC135}"/>
          </ac:spMkLst>
        </pc:spChg>
        <pc:spChg chg="mod">
          <ac:chgData name="Olivier Genoud" userId="e3287607-b312-4221-8c8d-a6943b641987" providerId="ADAL" clId="{70C3B32E-D3E5-4723-BC7D-DF10E155B128}" dt="2024-08-13T14:24:50.970" v="123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8T15:25:41.357" v="97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  <pc:spChg chg="del">
          <ac:chgData name="Olivier Genoud" userId="e3287607-b312-4221-8c8d-a6943b641987" providerId="ADAL" clId="{70C3B32E-D3E5-4723-BC7D-DF10E155B128}" dt="2024-08-13T15:25:09.954" v="335" actId="478"/>
          <ac:spMkLst>
            <pc:docMk/>
            <pc:sldMk cId="0" sldId="905"/>
            <ac:spMk id="2" creationId="{731C03B4-F867-F04E-0737-22C61CBFDFDB}"/>
          </ac:spMkLst>
        </pc:spChg>
        <pc:spChg chg="add del mod">
          <ac:chgData name="Olivier Genoud" userId="e3287607-b312-4221-8c8d-a6943b641987" providerId="ADAL" clId="{70C3B32E-D3E5-4723-BC7D-DF10E155B128}" dt="2024-08-18T15:29:06.654" v="984" actId="478"/>
          <ac:spMkLst>
            <pc:docMk/>
            <pc:sldMk cId="0" sldId="905"/>
            <ac:spMk id="3" creationId="{70475DEF-F45F-1788-C37A-ACC64C751EC1}"/>
          </ac:spMkLst>
        </pc:spChg>
        <pc:graphicFrameChg chg="mod modGraphic">
          <ac:chgData name="Olivier Genoud" userId="e3287607-b312-4221-8c8d-a6943b641987" providerId="ADAL" clId="{70C3B32E-D3E5-4723-BC7D-DF10E155B128}" dt="2024-08-16T08:59:13.362" v="87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  <pc:spChg chg="del">
          <ac:chgData name="Olivier Genoud" userId="e3287607-b312-4221-8c8d-a6943b641987" providerId="ADAL" clId="{70C3B32E-D3E5-4723-BC7D-DF10E155B128}" dt="2024-08-18T15:29:10.051" v="985" actId="478"/>
          <ac:spMkLst>
            <pc:docMk/>
            <pc:sldMk cId="0" sldId="906"/>
            <ac:spMk id="2" creationId="{EFF8EDFB-FD37-63BF-84BF-12EE037E59FB}"/>
          </ac:spMkLst>
        </pc:spChg>
        <pc:graphicFrameChg chg="modGraphic">
          <ac:chgData name="Olivier Genoud" userId="e3287607-b312-4221-8c8d-a6943b641987" providerId="ADAL" clId="{70C3B32E-D3E5-4723-BC7D-DF10E155B128}" dt="2024-08-14T14:13:44.363" v="622" actId="113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  <pc:spChg chg="del">
          <ac:chgData name="Olivier Genoud" userId="e3287607-b312-4221-8c8d-a6943b641987" providerId="ADAL" clId="{70C3B32E-D3E5-4723-BC7D-DF10E155B128}" dt="2024-08-14T15:14:21.517" v="739" actId="478"/>
          <ac:spMkLst>
            <pc:docMk/>
            <pc:sldMk cId="1808939307" sldId="908"/>
            <ac:spMk id="2" creationId="{6A9A5D73-ED41-B560-8C05-EB503BC9353E}"/>
          </ac:spMkLst>
        </pc:spChg>
        <pc:spChg chg="mod">
          <ac:chgData name="Olivier Genoud" userId="e3287607-b312-4221-8c8d-a6943b641987" providerId="ADAL" clId="{70C3B32E-D3E5-4723-BC7D-DF10E155B128}" dt="2024-08-14T15:14:32.010" v="746" actId="1035"/>
          <ac:spMkLst>
            <pc:docMk/>
            <pc:sldMk cId="1808939307" sldId="908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70C3B32E-D3E5-4723-BC7D-DF10E155B128}" dt="2024-08-13T11:39:24.097" v="106" actId="20577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  <pc:spChg chg="mod">
          <ac:chgData name="Olivier Genoud" userId="e3287607-b312-4221-8c8d-a6943b641987" providerId="ADAL" clId="{70C3B32E-D3E5-4723-BC7D-DF10E155B128}" dt="2024-08-16T09:45:22.725" v="943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0C3B32E-D3E5-4723-BC7D-DF10E155B128}" dt="2024-08-16T09:47:00.144" v="965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  <pc:spChg chg="add mod">
          <ac:chgData name="Olivier Genoud" userId="e3287607-b312-4221-8c8d-a6943b641987" providerId="ADAL" clId="{02B45CF4-37B8-4DF4-81D1-5FD836C578C0}" dt="2024-06-20T08:17:21.317" v="88"/>
          <ac:spMkLst>
            <pc:docMk/>
            <pc:sldMk cId="0" sldId="321"/>
            <ac:spMk id="2" creationId="{4839EC2A-91A1-B6AA-7DBC-699A74921C6D}"/>
          </ac:spMkLst>
        </pc:spChg>
        <pc:spChg chg="mod">
          <ac:chgData name="Olivier Genoud" userId="e3287607-b312-4221-8c8d-a6943b641987" providerId="ADAL" clId="{02B45CF4-37B8-4DF4-81D1-5FD836C578C0}" dt="2024-06-20T08:20:24.066" v="10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  <pc:spChg chg="add mod">
          <ac:chgData name="Olivier Genoud" userId="e3287607-b312-4221-8c8d-a6943b641987" providerId="ADAL" clId="{02B45CF4-37B8-4DF4-81D1-5FD836C578C0}" dt="2024-06-20T08:17:23.380" v="89"/>
          <ac:spMkLst>
            <pc:docMk/>
            <pc:sldMk cId="0" sldId="322"/>
            <ac:spMk id="2" creationId="{EFB7D8D5-D848-F0A5-CAE1-D3156A896221}"/>
          </ac:spMkLst>
        </pc:spChg>
        <pc:spChg chg="mod">
          <ac:chgData name="Olivier Genoud" userId="e3287607-b312-4221-8c8d-a6943b641987" providerId="ADAL" clId="{02B45CF4-37B8-4DF4-81D1-5FD836C578C0}" dt="2024-06-20T08:18:06.944" v="94" actId="6549"/>
          <ac:spMkLst>
            <pc:docMk/>
            <pc:sldMk cId="0" sldId="322"/>
            <ac:spMk id="5" creationId="{B462C889-633B-45B1-B7BD-FE01A372E9D0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  <pc:spChg chg="add mod">
          <ac:chgData name="Olivier Genoud" userId="e3287607-b312-4221-8c8d-a6943b641987" providerId="ADAL" clId="{02B45CF4-37B8-4DF4-81D1-5FD836C578C0}" dt="2024-06-20T08:17:25.204" v="90"/>
          <ac:spMkLst>
            <pc:docMk/>
            <pc:sldMk cId="0" sldId="323"/>
            <ac:spMk id="2" creationId="{E017EC27-C986-082D-8173-66988451EF3D}"/>
          </ac:spMkLst>
        </pc:spChg>
        <pc:spChg chg="mod">
          <ac:chgData name="Olivier Genoud" userId="e3287607-b312-4221-8c8d-a6943b641987" providerId="ADAL" clId="{02B45CF4-37B8-4DF4-81D1-5FD836C578C0}" dt="2024-06-20T08:18:15.855" v="96" actId="6549"/>
          <ac:spMkLst>
            <pc:docMk/>
            <pc:sldMk cId="0" sldId="323"/>
            <ac:spMk id="5" creationId="{B791B999-4DFD-4362-8981-7C125E6EB4F1}"/>
          </ac:spMkLst>
        </pc:spChg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  <pc:spChg chg="add mod">
          <ac:chgData name="Olivier Genoud" userId="e3287607-b312-4221-8c8d-a6943b641987" providerId="ADAL" clId="{02B45CF4-37B8-4DF4-81D1-5FD836C578C0}" dt="2024-06-20T08:14:28.852" v="84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02B45CF4-37B8-4DF4-81D1-5FD836C578C0}" dt="2024-07-01T09:28:20.982" v="556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  <pc:spChg chg="mod">
          <ac:chgData name="Olivier Genoud" userId="e3287607-b312-4221-8c8d-a6943b641987" providerId="ADAL" clId="{02B45CF4-37B8-4DF4-81D1-5FD836C578C0}" dt="2024-06-20T08:12:24.912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  <pc:spChg chg="add mod">
          <ac:chgData name="Olivier Genoud" userId="e3287607-b312-4221-8c8d-a6943b641987" providerId="ADAL" clId="{02B45CF4-37B8-4DF4-81D1-5FD836C578C0}" dt="2024-06-20T08:14:21.684" v="80"/>
          <ac:spMkLst>
            <pc:docMk/>
            <pc:sldMk cId="0" sldId="808"/>
            <ac:spMk id="2" creationId="{94315931-3605-3041-A164-831412BAB77E}"/>
          </ac:spMkLst>
        </pc:spChg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  <pc:spChg chg="add mod">
          <ac:chgData name="Olivier Genoud" userId="e3287607-b312-4221-8c8d-a6943b641987" providerId="ADAL" clId="{02B45CF4-37B8-4DF4-81D1-5FD836C578C0}" dt="2024-06-20T08:14:20.195" v="79"/>
          <ac:spMkLst>
            <pc:docMk/>
            <pc:sldMk cId="0" sldId="809"/>
            <ac:spMk id="2" creationId="{FD51D3B1-B56F-4055-E08D-1178E01B585F}"/>
          </ac:spMkLst>
        </pc:spChg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  <pc:spChg chg="add mod">
          <ac:chgData name="Olivier Genoud" userId="e3287607-b312-4221-8c8d-a6943b641987" providerId="ADAL" clId="{02B45CF4-37B8-4DF4-81D1-5FD836C578C0}" dt="2024-06-20T08:14:23.412" v="81"/>
          <ac:spMkLst>
            <pc:docMk/>
            <pc:sldMk cId="0" sldId="810"/>
            <ac:spMk id="2" creationId="{CF85BD83-3F6D-CACD-E1BB-5EB75832C992}"/>
          </ac:spMkLst>
        </pc:spChg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  <pc:spChg chg="add mod">
          <ac:chgData name="Olivier Genoud" userId="e3287607-b312-4221-8c8d-a6943b641987" providerId="ADAL" clId="{02B45CF4-37B8-4DF4-81D1-5FD836C578C0}" dt="2024-06-20T08:14:18.599" v="78"/>
          <ac:spMkLst>
            <pc:docMk/>
            <pc:sldMk cId="0" sldId="811"/>
            <ac:spMk id="2" creationId="{E0CF6F85-C601-298F-6A49-C000E5E1EE19}"/>
          </ac:spMkLst>
        </pc:spChg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  <pc:spChg chg="add mod">
          <ac:chgData name="Olivier Genoud" userId="e3287607-b312-4221-8c8d-a6943b641987" providerId="ADAL" clId="{02B45CF4-37B8-4DF4-81D1-5FD836C578C0}" dt="2024-06-20T08:14:35.700" v="86"/>
          <ac:spMkLst>
            <pc:docMk/>
            <pc:sldMk cId="1867481550" sldId="866"/>
            <ac:spMk id="2" creationId="{61B00921-DF14-EFF5-3F83-C6D4CB0ED9D0}"/>
          </ac:spMkLst>
        </pc:spChg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  <pc:spChg chg="add mod">
          <ac:chgData name="Olivier Genoud" userId="e3287607-b312-4221-8c8d-a6943b641987" providerId="ADAL" clId="{02B45CF4-37B8-4DF4-81D1-5FD836C578C0}" dt="2024-06-20T08:14:13.029" v="75"/>
          <ac:spMkLst>
            <pc:docMk/>
            <pc:sldMk cId="3718173731" sldId="867"/>
            <ac:spMk id="2" creationId="{204E129F-655B-F9DF-C732-33C6305A8C57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  <pc:spChg chg="add mod">
          <ac:chgData name="Olivier Genoud" userId="e3287607-b312-4221-8c8d-a6943b641987" providerId="ADAL" clId="{02B45CF4-37B8-4DF4-81D1-5FD836C578C0}" dt="2024-06-20T08:17:28.707" v="92"/>
          <ac:spMkLst>
            <pc:docMk/>
            <pc:sldMk cId="1701940600" sldId="877"/>
            <ac:spMk id="2" creationId="{E08DBBCC-AF7C-02C1-2C29-D0DBACB5739B}"/>
          </ac:spMkLst>
        </pc:spChg>
        <pc:spChg chg="mod">
          <ac:chgData name="Olivier Genoud" userId="e3287607-b312-4221-8c8d-a6943b641987" providerId="ADAL" clId="{02B45CF4-37B8-4DF4-81D1-5FD836C578C0}" dt="2024-06-20T08:18:22.959" v="100" actId="6549"/>
          <ac:spMkLst>
            <pc:docMk/>
            <pc:sldMk cId="1701940600" sldId="877"/>
            <ac:spMk id="5" creationId="{2A79A096-8F94-4FAE-9D0D-0CECDDDEBC48}"/>
          </ac:spMkLst>
        </pc:spChg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  <pc:spChg chg="add mod">
          <ac:chgData name="Olivier Genoud" userId="e3287607-b312-4221-8c8d-a6943b641987" providerId="ADAL" clId="{02B45CF4-37B8-4DF4-81D1-5FD836C578C0}" dt="2024-06-20T08:14:17.043" v="77"/>
          <ac:spMkLst>
            <pc:docMk/>
            <pc:sldMk cId="781762355" sldId="887"/>
            <ac:spMk id="2" creationId="{AC4708EB-79E4-D39C-002F-19B60AFDC135}"/>
          </ac:spMkLst>
        </pc:spChg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  <pc:spChg chg="add mod">
          <ac:chgData name="Olivier Genoud" userId="e3287607-b312-4221-8c8d-a6943b641987" providerId="ADAL" clId="{02B45CF4-37B8-4DF4-81D1-5FD836C578C0}" dt="2024-06-20T08:14:25.076" v="82"/>
          <ac:spMkLst>
            <pc:docMk/>
            <pc:sldMk cId="0" sldId="905"/>
            <ac:spMk id="2" creationId="{731C03B4-F867-F04E-0737-22C61CBFDFDB}"/>
          </ac:spMkLst>
        </pc:spChg>
        <pc:graphicFrameChg chg="mod modGraphic">
          <ac:chgData name="Olivier Genoud" userId="e3287607-b312-4221-8c8d-a6943b641987" providerId="ADAL" clId="{02B45CF4-37B8-4DF4-81D1-5FD836C578C0}" dt="2024-07-02T09:19:57.808" v="63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  <pc:spChg chg="add mod">
          <ac:chgData name="Olivier Genoud" userId="e3287607-b312-4221-8c8d-a6943b641987" providerId="ADAL" clId="{02B45CF4-37B8-4DF4-81D1-5FD836C578C0}" dt="2024-06-20T08:14:27.091" v="83"/>
          <ac:spMkLst>
            <pc:docMk/>
            <pc:sldMk cId="0" sldId="906"/>
            <ac:spMk id="2" creationId="{EFF8EDFB-FD37-63BF-84BF-12EE037E59FB}"/>
          </ac:spMkLst>
        </pc:spChg>
        <pc:graphicFrameChg chg="mod modGraphic">
          <ac:chgData name="Olivier Genoud" userId="e3287607-b312-4221-8c8d-a6943b641987" providerId="ADAL" clId="{02B45CF4-37B8-4DF4-81D1-5FD836C578C0}" dt="2024-07-02T09:34:10.889" v="687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  <pc:spChg chg="add mod">
          <ac:chgData name="Olivier Genoud" userId="e3287607-b312-4221-8c8d-a6943b641987" providerId="ADAL" clId="{02B45CF4-37B8-4DF4-81D1-5FD836C578C0}" dt="2024-06-20T08:14:32.388" v="85"/>
          <ac:spMkLst>
            <pc:docMk/>
            <pc:sldMk cId="1808939307" sldId="908"/>
            <ac:spMk id="2" creationId="{6A9A5D73-ED41-B560-8C05-EB503BC9353E}"/>
          </ac:spMkLst>
        </pc:spChg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  <pc:spChg chg="add mod">
          <ac:chgData name="Olivier Genoud" userId="e3287607-b312-4221-8c8d-a6943b641987" providerId="ADAL" clId="{02B45CF4-37B8-4DF4-81D1-5FD836C578C0}" dt="2024-06-20T08:14:15.171" v="76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02B45CF4-37B8-4DF4-81D1-5FD836C578C0}" dt="2024-06-20T09:38:51.961" v="430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02B45CF4-37B8-4DF4-81D1-5FD836C578C0}" dt="2024-06-20T09:57:47.914" v="514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  <pc:spChg chg="add mod">
          <ac:chgData name="Olivier Genoud" userId="e3287607-b312-4221-8c8d-a6943b641987" providerId="ADAL" clId="{02B45CF4-37B8-4DF4-81D1-5FD836C578C0}" dt="2024-06-20T08:17:26.883" v="91"/>
          <ac:spMkLst>
            <pc:docMk/>
            <pc:sldMk cId="0" sldId="910"/>
            <ac:spMk id="2" creationId="{F809EE66-6C63-E9AD-A997-886E271DC454}"/>
          </ac:spMkLst>
        </pc:spChg>
        <pc:spChg chg="mod">
          <ac:chgData name="Olivier Genoud" userId="e3287607-b312-4221-8c8d-a6943b641987" providerId="ADAL" clId="{02B45CF4-37B8-4DF4-81D1-5FD836C578C0}" dt="2024-06-20T08:18:19.359" v="98" actId="6549"/>
          <ac:spMkLst>
            <pc:docMk/>
            <pc:sldMk cId="0" sldId="910"/>
            <ac:spMk id="7" creationId="{DF69BCE0-183F-452C-B374-53373370D1C7}"/>
          </ac:spMkLst>
        </pc:spChg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2B45CF4-37B8-4DF4-81D1-5FD836C578C0}" dt="2024-06-20T08:13:41.279" v="7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2B45CF4-37B8-4DF4-81D1-5FD836C578C0}" dt="2024-06-20T08:13:31.519" v="6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  <pc:spChg chg="mod">
          <ac:chgData name="Olivier Genoud" userId="e3287607-b312-4221-8c8d-a6943b641987" providerId="ADAL" clId="{5EAED11B-FC7B-40ED-9012-D7F54C1AA97C}" dt="2024-07-25T15:23:43.862" v="21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  <pc:spChg chg="mod">
          <ac:chgData name="Olivier Genoud" userId="e3287607-b312-4221-8c8d-a6943b641987" providerId="ADAL" clId="{5EAED11B-FC7B-40ED-9012-D7F54C1AA97C}" dt="2024-07-25T15:23:53.168" v="23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5EAED11B-FC7B-40ED-9012-D7F54C1AA97C}" dt="2024-07-26T08:19:09.931" v="102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  <pc:spChg chg="mod">
          <ac:chgData name="Olivier Genoud" userId="e3287607-b312-4221-8c8d-a6943b641987" providerId="ADAL" clId="{5EAED11B-FC7B-40ED-9012-D7F54C1AA97C}" dt="2024-07-25T15:24:24.089" v="35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EAED11B-FC7B-40ED-9012-D7F54C1AA97C}" dt="2024-07-26T08:29:23.154" v="166" actId="103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  <pc:spChg chg="del">
          <ac:chgData name="Olivier Genoud" userId="e3287607-b312-4221-8c8d-a6943b641987" providerId="ADAL" clId="{5EAED11B-FC7B-40ED-9012-D7F54C1AA97C}" dt="2024-07-26T09:24:57.842" v="331" actId="478"/>
          <ac:spMkLst>
            <pc:docMk/>
            <pc:sldMk cId="3718173731" sldId="867"/>
            <ac:spMk id="2" creationId="{204E129F-655B-F9DF-C732-33C6305A8C57}"/>
          </ac:spMkLst>
        </pc:spChg>
        <pc:spChg chg="mod">
          <ac:chgData name="Olivier Genoud" userId="e3287607-b312-4221-8c8d-a6943b641987" providerId="ADAL" clId="{5EAED11B-FC7B-40ED-9012-D7F54C1AA97C}" dt="2024-07-26T09:10:14.031" v="18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EAED11B-FC7B-40ED-9012-D7F54C1AA97C}" dt="2024-07-26T09:25:44.291" v="339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  <pc:spChg chg="mod">
          <ac:chgData name="Olivier Genoud" userId="e3287607-b312-4221-8c8d-a6943b641987" providerId="ADAL" clId="{5EAED11B-FC7B-40ED-9012-D7F54C1AA97C}" dt="2024-07-25T15:25:00.666" v="49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  <pc:spChg chg="mod">
          <ac:chgData name="Olivier Genoud" userId="e3287607-b312-4221-8c8d-a6943b641987" providerId="ADAL" clId="{5EAED11B-FC7B-40ED-9012-D7F54C1AA97C}" dt="2024-07-25T15:26:56.976" v="86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EAED11B-FC7B-40ED-9012-D7F54C1AA97C}" dt="2024-07-25T15:26:42.590" v="83" actId="1036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  <pc:spChg chg="del">
          <ac:chgData name="Olivier Genoud" userId="e3287607-b312-4221-8c8d-a6943b641987" providerId="ADAL" clId="{5EAED11B-FC7B-40ED-9012-D7F54C1AA97C}" dt="2024-07-29T15:49:50.377" v="356" actId="478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5EAED11B-FC7B-40ED-9012-D7F54C1AA97C}" dt="2024-07-29T15:51:02.666" v="367" actId="6549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  <pc:spChg chg="mod">
          <ac:chgData name="Olivier Genoud" userId="e3287607-b312-4221-8c8d-a6943b641987" providerId="ADAL" clId="{5EAED11B-FC7B-40ED-9012-D7F54C1AA97C}" dt="2024-07-26T08:20:53.707" v="142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EAED11B-FC7B-40ED-9012-D7F54C1AA97C}" dt="2024-07-26T08:20:47.188" v="140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AED11B-FC7B-40ED-9012-D7F54C1AA97C}" dt="2024-08-08T12:39:05.700" v="375" actId="6549"/>
          <ac:spMkLst>
            <pc:docMk/>
            <pc:sldMasterMk cId="0" sldId="2147485146"/>
            <ac:spMk id="13" creationId="{1831B337-8E3A-42C4-B945-76126539A2BF}"/>
          </ac:spMkLst>
        </pc:spChg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19th to 23rd August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R5-244416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9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(pre-RAN5#104)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94824"/>
              </p:ext>
            </p:extLst>
          </p:nvPr>
        </p:nvGraphicFramePr>
        <p:xfrm>
          <a:off x="841972" y="1060670"/>
          <a:ext cx="10474861" cy="5785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RAN5#103: 8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919646"/>
              </p:ext>
            </p:extLst>
          </p:nvPr>
        </p:nvGraphicFramePr>
        <p:xfrm>
          <a:off x="440987" y="1485062"/>
          <a:ext cx="11079741" cy="46589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stopped at TSG RP#104!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2025: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RAN5#104 meeting (August), a request to identify the potential TTCN development tasks in 2025 has been made to 3GPP members. </a:t>
            </a:r>
          </a:p>
          <a:p>
            <a:pPr lvl="1"/>
            <a:r>
              <a:rPr lang="en-US" altLang="en-US" sz="2000" dirty="0"/>
              <a:t>At RAN5#104,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RAN#105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(Nov) in order to support TF160 request for the TTCN funding in 2025. </a:t>
            </a:r>
          </a:p>
          <a:p>
            <a:pPr lvl="1"/>
            <a:r>
              <a:rPr lang="en-US" altLang="en-US" sz="2000" dirty="0"/>
              <a:t>The finalized TTCN Tasks List will be reviewed and endorsed at RAN5#105 (Nov) for TSG RAN approval at RAN#106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85966"/>
              </p:ext>
            </p:extLst>
          </p:nvPr>
        </p:nvGraphicFramePr>
        <p:xfrm>
          <a:off x="841972" y="908516"/>
          <a:ext cx="10474861" cy="59380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NR_redcap_enh_plus_CT1-UEConTest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Netw_Energy_NR-UEConTest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NR_lic_bands_BW_R18-UEConTest,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NR_CADC_NR_LTE_DC_R18-UEConTest,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IoT_NTN_{extLband/FDD_LS_band}-UEConTest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2024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207071"/>
              </p:ext>
            </p:extLst>
          </p:nvPr>
        </p:nvGraphicFramePr>
        <p:xfrm>
          <a:off x="904037" y="1535865"/>
          <a:ext cx="10317790" cy="44758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 /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for info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9830702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&gt;29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2025 Funding: </a:t>
            </a:r>
            <a:r>
              <a:rPr lang="en-US" altLang="en-US" sz="2400" dirty="0"/>
              <a:t>2025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97.5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2024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2025.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427124"/>
              </p:ext>
            </p:extLst>
          </p:nvPr>
        </p:nvGraphicFramePr>
        <p:xfrm>
          <a:off x="6411913" y="3914776"/>
          <a:ext cx="3798888" cy="860302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084236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76522"/>
              </p:ext>
            </p:extLst>
          </p:nvPr>
        </p:nvGraphicFramePr>
        <p:xfrm>
          <a:off x="656947" y="1465379"/>
          <a:ext cx="9196043" cy="3590290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Jun’24 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b="1" dirty="0"/>
              <a:t>NR-U:</a:t>
            </a:r>
            <a:r>
              <a:rPr lang="en-GB" altLang="en-US" dirty="0"/>
              <a:t> endorsed Test Models &amp; ASP updates to support semi-static channel access mode.</a:t>
            </a:r>
            <a:endParaRPr lang="en-GB" altLang="en-US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NTN:</a:t>
            </a:r>
            <a:r>
              <a:rPr lang="en-GB" altLang="en-US" dirty="0"/>
              <a:t> endorsed Test Model &amp; ASP updates to support NGSO scenario and new NTN MAC CEs.</a:t>
            </a:r>
            <a:endParaRPr lang="en-GB" altLang="en-US" b="1" dirty="0"/>
          </a:p>
          <a:p>
            <a:pPr lvl="2" eaLnBrk="1" hangingPunct="1"/>
            <a:r>
              <a:rPr lang="en-GB" altLang="en-US" b="1" dirty="0"/>
              <a:t>NR MUSIM:</a:t>
            </a:r>
            <a:r>
              <a:rPr lang="en-GB" altLang="en-US" dirty="0"/>
              <a:t> endorsed ASP updates to support MUSIM gap configuration.</a:t>
            </a:r>
          </a:p>
          <a:p>
            <a:pPr lvl="2" eaLnBrk="1" hangingPunct="1"/>
            <a:r>
              <a:rPr lang="en-GB" altLang="en-US" b="1" dirty="0"/>
              <a:t>NR MBS: </a:t>
            </a:r>
            <a:r>
              <a:rPr lang="en-GB" altLang="en-US" dirty="0"/>
              <a:t>endorsed initial Test Model &amp; ASP updates to support MBS Broadcast.</a:t>
            </a:r>
          </a:p>
          <a:p>
            <a:pPr lvl="1" eaLnBrk="1" hangingPunct="1"/>
            <a:r>
              <a:rPr lang="en-GB" altLang="en-US" sz="2000" dirty="0"/>
              <a:t>Prose CRs to TS 38.523-3 submitted at RAN5#104 for the above.</a:t>
            </a:r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#66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https://portal.3gpp.org/Home.aspx#/meeting?MtgId=60698</a:t>
            </a:r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#66 (4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July’24)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219446"/>
            <a:ext cx="3786429" cy="5217577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IR.92 EVS default config A.2 for EN-DC</a:t>
            </a:r>
            <a:endParaRPr lang="en-GB" altLang="en-US" sz="1800" dirty="0">
              <a:highlight>
                <a:srgbClr val="FFFF00"/>
              </a:highlight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r>
              <a:rPr lang="en-GB" altLang="en-US" sz="1800" dirty="0"/>
              <a:t> HD-FDD</a:t>
            </a:r>
          </a:p>
          <a:p>
            <a:pPr lvl="2"/>
            <a:r>
              <a:rPr lang="it-IT" altLang="en-US" sz="1800" dirty="0"/>
              <a:t>IMS voice &amp; NW usability no E-UTRA in 5GS</a:t>
            </a:r>
            <a:endParaRPr lang="fr-FR" altLang="en-US" sz="1800" b="1" dirty="0"/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NGSO</a:t>
            </a:r>
            <a:endParaRPr lang="en-US" altLang="en-US" sz="1800" dirty="0"/>
          </a:p>
          <a:p>
            <a:pPr lvl="1"/>
            <a:endParaRPr lang="fr-FR" altLang="en-US" sz="2000" b="1" dirty="0"/>
          </a:p>
          <a:p>
            <a:pPr lvl="1"/>
            <a:r>
              <a:rPr lang="fr-FR" altLang="en-US" sz="2000" b="1" dirty="0"/>
              <a:t>Rel-18 </a:t>
            </a:r>
            <a:r>
              <a:rPr lang="fr-FR" altLang="en-US" sz="2000" b="1" dirty="0" err="1"/>
              <a:t>baseline</a:t>
            </a:r>
            <a:r>
              <a:rPr lang="fr-FR" altLang="en-US" sz="2000" b="1" dirty="0"/>
              <a:t> upgrade: </a:t>
            </a:r>
          </a:p>
          <a:p>
            <a:pPr lvl="2"/>
            <a:r>
              <a:rPr lang="en-GB" altLang="en-US" sz="1800" dirty="0"/>
              <a:t>Upgraded all type definitions to Rel-18 Jun’24 core specs (in iwd-24wk32)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219447"/>
            <a:ext cx="3677057" cy="5217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P-CSCF restoration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non-terrestrial networks (NTN) GSO</a:t>
            </a:r>
            <a:endParaRPr lang="it-IT" altLang="en-US" sz="1800" dirty="0"/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Rel-9 P-CSCF restoration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2"/>
            <a:r>
              <a:rPr lang="en-GB" altLang="en-US" sz="1800" dirty="0"/>
              <a:t>Rel-18 signal level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 NW selection (SENSE)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219447"/>
            <a:ext cx="4146421" cy="5217577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r>
              <a:rPr lang="en-GB" altLang="en-US" sz="1800" dirty="0"/>
              <a:t>Redirection with MPS ind.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NPN enhancements</a:t>
            </a:r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 network policy</a:t>
            </a:r>
          </a:p>
          <a:p>
            <a:pPr lvl="2"/>
            <a:r>
              <a:rPr lang="en-GB" altLang="en-US" sz="1800" dirty="0"/>
              <a:t>Rel-17 UAS conn., id., tracking</a:t>
            </a:r>
            <a:endParaRPr lang="it-IT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106578"/>
              </p:ext>
            </p:extLst>
          </p:nvPr>
        </p:nvGraphicFramePr>
        <p:xfrm>
          <a:off x="597524" y="1915411"/>
          <a:ext cx="10638672" cy="18887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703346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415544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69540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234866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6028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26285</TotalTime>
  <Words>3559</Words>
  <Application>Microsoft Office PowerPoint</Application>
  <PresentationFormat>Widescreen</PresentationFormat>
  <Paragraphs>1210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(pre-RAN5#104)</vt:lpstr>
      <vt:lpstr>PowerPoint Presentation</vt:lpstr>
      <vt:lpstr>PowerPoint Presentation</vt:lpstr>
      <vt:lpstr>TTCN development  Progress for period: Jun to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2024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2024-08-18T15:39:00Z</dcterms:modified>
  <cp:contentStatus>Template 2017</cp:contentStatus>
</cp:coreProperties>
</file>