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86" y="6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</a:t>
            </a:r>
            <a:r>
              <a:rPr lang="en-US" altLang="zh-CN" sz="2800" dirty="0"/>
              <a:t>RF Tx Rx Range2</a:t>
            </a:r>
            <a:r>
              <a:rPr lang="sv-SE" sz="2800" dirty="0"/>
              <a:t> (TS 38.521-2) - RAN5#104 (Aug</a:t>
            </a:r>
            <a:r>
              <a:rPr lang="en-US" altLang="zh-CN" sz="2800" dirty="0"/>
              <a:t>-24</a:t>
            </a:r>
            <a:r>
              <a:rPr lang="sv-SE" sz="2800" dirty="0"/>
              <a:t>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78%(+2) completion is achieved</a:t>
            </a:r>
          </a:p>
          <a:p>
            <a:pPr lvl="1"/>
            <a:r>
              <a:rPr lang="sv-SE" altLang="zh-CN" dirty="0"/>
              <a:t>A few </a:t>
            </a:r>
            <a:r>
              <a:rPr lang="sv-SE" altLang="zh-CN" b="1" dirty="0"/>
              <a:t>single carrier test cases </a:t>
            </a:r>
            <a:r>
              <a:rPr lang="sv-SE" altLang="zh-CN" dirty="0"/>
              <a:t>are pending further analysis</a:t>
            </a:r>
          </a:p>
          <a:p>
            <a:pPr lvl="1"/>
            <a:r>
              <a:rPr lang="sv-SE" altLang="zh-CN" dirty="0"/>
              <a:t>Most intra-band contiguous </a:t>
            </a:r>
            <a:r>
              <a:rPr lang="sv-SE" altLang="zh-CN" b="1" dirty="0"/>
              <a:t>CA test cases </a:t>
            </a:r>
            <a:r>
              <a:rPr lang="sv-SE" altLang="zh-CN" dirty="0"/>
              <a:t>for &lt;=4CC and &lt;=400MHz aggregate channel bandwidth are completed</a:t>
            </a:r>
          </a:p>
          <a:p>
            <a:pPr lvl="1"/>
            <a:r>
              <a:rPr lang="sv-SE" altLang="zh-CN" dirty="0"/>
              <a:t>For </a:t>
            </a:r>
            <a:r>
              <a:rPr lang="sv-SE" altLang="zh-CN" b="1" dirty="0"/>
              <a:t>UL-MIMO </a:t>
            </a:r>
            <a:r>
              <a:rPr lang="sv-SE" altLang="zh-CN" dirty="0"/>
              <a:t>most test cases are completed except for the signal quality test cases.</a:t>
            </a:r>
          </a:p>
          <a:p>
            <a:pPr lvl="1"/>
            <a:r>
              <a:rPr lang="en-US" altLang="zh-CN" dirty="0"/>
              <a:t>In this meeting following test case is completed</a:t>
            </a:r>
            <a:endParaRPr lang="sv-SE" altLang="zh-CN" dirty="0"/>
          </a:p>
          <a:p>
            <a:pPr lvl="2"/>
            <a:r>
              <a:rPr lang="en-US" altLang="zh-CN" dirty="0"/>
              <a:t>6.4D.1	Frequency error for UL MIMO</a:t>
            </a:r>
            <a:endParaRPr lang="sv-SE" altLang="zh-CN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dirty="0"/>
              <a:t>N/A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99</Words>
  <Application>Microsoft Office PowerPoint</Application>
  <PresentationFormat>宽屏</PresentationFormat>
  <Paragraphs>10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Arial</vt:lpstr>
      <vt:lpstr>Calibri</vt:lpstr>
      <vt:lpstr>Calibri Light</vt:lpstr>
      <vt:lpstr>Office Theme</vt:lpstr>
      <vt:lpstr>WP RF Tx Rx Range2 (TS 38.521-2) - RAN5#104 (Aug-24)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Huawei-Chunying Gu</cp:lastModifiedBy>
  <cp:revision>63</cp:revision>
  <dcterms:created xsi:type="dcterms:W3CDTF">2019-05-16T22:21:00Z</dcterms:created>
  <dcterms:modified xsi:type="dcterms:W3CDTF">2024-09-20T03:29:05Z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(3)dGkSVdm+f8riYPz7psrD4DJt5kTP1rlm008Wv7n8gYKySGE71fWEf/kFkrlxe35RcBccyMId
n5C0S97ZnqZcpytDR7sTsV5i6ieyAL7cQl8hexgHotDQUeyQOAWsH3DsXCiQL64lwnmx41aQ
WCBta1XdpALJDSSPLBmcC/n+OFAvFsuPdE+9Sr0R8XRPI3O6krd8AdzLhcJ9RGAFTmdoPLpm
qxa1Lv6gWJfLSxVDKx</vt:lpwstr>
  </property>
  <property fmtid="{D5CDD505-2E9C-101B-9397-08002B2CF9AE}" pid="3" name="_2015_ms_pID_7253431">
    <vt:lpwstr>mROgY0J2qZ5xzzgsuAdZ1MFjYgj8BRORIug+sOsqV84vRb7qNSMZuw
NmYSpkqchsE6Zyu0DO89qAKgFwVhuAFfWggukuZVMH1TFvB0vsytNJB0qAz99EGgMvQwwgF7
nVmLfWrYcoap2X3wskTktg09q8MaYoxioUers182RnvIA+P3R7Vc2fz7oSR3bkZQihw23h5y
sUX6Xyr2JtdqXpERwwy7d3U5xuISMCiMC/S1</vt:lpwstr>
  </property>
  <property fmtid="{D5CDD505-2E9C-101B-9397-08002B2CF9AE}" pid="4" name="_2015_ms_pID_7253432">
    <vt:lpwstr>0g==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1726663797</vt:lpwstr>
  </property>
</Properties>
</file>