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3" r:id="rId5"/>
    <p:sldId id="441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54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 on handling 2Rx XR configs issue in PRD21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Nokia, Apple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R5-244512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 19 - 23,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The definition of 2Rx XR bands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 in TS 38.101-1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" y="4808220"/>
            <a:ext cx="12200255" cy="191135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16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Some bands which have 2RX XR capability, however, are already marked as “completed” status in PRD21 excel. Taking band n41 as an example: n41 has been completed in PRD21, thus the current status of n41 in PRD21 excel is not suitable for tracing n41 2Rx XR. </a:t>
            </a:r>
            <a:endParaRPr kumimoji="0" lang="en-US" altLang="zh-CN" sz="16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8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1:</a:t>
            </a:r>
            <a:r>
              <a:rPr kumimoji="0" lang="en-US" altLang="zh-CN" sz="18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2Rx XR band information is not captured in the current PRD21 excel.</a:t>
            </a:r>
            <a:endParaRPr kumimoji="0" lang="en-US" altLang="zh-CN" sz="1800" b="1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8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2: </a:t>
            </a:r>
            <a:r>
              <a:rPr lang="en-US" altLang="zh-CN" sz="1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PRD21 excel needs to be updated to trace the status of 2Rx XR bands.</a:t>
            </a:r>
            <a:endParaRPr kumimoji="0" lang="en-US" altLang="zh-CN" sz="18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547370"/>
            <a:ext cx="9631045" cy="19240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740000">
            <a:off x="10004425" y="68262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38.101-1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24" b="56295"/>
          <a:stretch>
            <a:fillRect/>
          </a:stretch>
        </p:blipFill>
        <p:spPr>
          <a:xfrm>
            <a:off x="120650" y="3222625"/>
            <a:ext cx="11668125" cy="12211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740000">
            <a:off x="9792970" y="2769870"/>
            <a:ext cx="1974850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excel v1.9.0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trace 2Rx XR bands in PRD21?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60" y="3501390"/>
            <a:ext cx="12200255" cy="176657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Proposal 1: It is proposed to add new rows in PRD21 excel to trace 2Rx XR bands.</a:t>
            </a:r>
            <a:endParaRPr kumimoji="0" lang="en-US" altLang="zh-CN" sz="2000" b="1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1704340"/>
            <a:ext cx="12011660" cy="1715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1740000">
            <a:off x="9706610" y="1007110"/>
            <a:ext cx="2416175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document v1.10.0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815</Words>
  <Application>WPS 演示</Application>
  <PresentationFormat>Custom</PresentationFormat>
  <Paragraphs>25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 on handling 2Rx XR configs issue in PRD21</vt:lpstr>
      <vt:lpstr>The definition of 2Rx XR bands in TS 38.101-1</vt:lpstr>
      <vt:lpstr>How to trace 2Rx XR bands in PRD21?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1510</cp:revision>
  <dcterms:created xsi:type="dcterms:W3CDTF">2018-09-20T03:53:00Z</dcterms:created>
  <dcterms:modified xsi:type="dcterms:W3CDTF">2024-08-09T15:02:26Z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