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93" r:id="rId12"/>
    <p:sldId id="894" r:id="rId13"/>
    <p:sldId id="895" r:id="rId14"/>
    <p:sldId id="340" r:id="rId15"/>
    <p:sldId id="885" r:id="rId16"/>
    <p:sldId id="866" r:id="rId1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72AF2F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C324236B-B4F5-4821-A4FA-B6BF20BA7265}"/>
    <pc:docChg chg="delSld modSld modMainMaster">
      <pc:chgData name="Olivier Genoud" userId="e3287607-b312-4221-8c8d-a6943b641987" providerId="ADAL" clId="{C324236B-B4F5-4821-A4FA-B6BF20BA7265}" dt="2023-03-07T16:32:00.724" v="64" actId="6549"/>
      <pc:docMkLst>
        <pc:docMk/>
      </pc:docMkLst>
      <pc:sldChg chg="modSp mod">
        <pc:chgData name="Olivier Genoud" userId="e3287607-b312-4221-8c8d-a6943b641987" providerId="ADAL" clId="{C324236B-B4F5-4821-A4FA-B6BF20BA7265}" dt="2023-03-07T16:32:00.724" v="64" actId="6549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C324236B-B4F5-4821-A4FA-B6BF20BA7265}" dt="2023-03-07T16:32:00.724" v="64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">
        <pc:chgData name="Olivier Genoud" userId="e3287607-b312-4221-8c8d-a6943b641987" providerId="ADAL" clId="{C324236B-B4F5-4821-A4FA-B6BF20BA7265}" dt="2023-03-07T16:31:41.316" v="60" actId="47"/>
        <pc:sldMkLst>
          <pc:docMk/>
          <pc:sldMk cId="2867986219" sldId="890"/>
        </pc:sldMkLst>
      </pc:sldChg>
      <pc:sldMasterChg chg="modSp mod modSldLayout">
        <pc:chgData name="Olivier Genoud" userId="e3287607-b312-4221-8c8d-a6943b641987" providerId="ADAL" clId="{C324236B-B4F5-4821-A4FA-B6BF20BA7265}" dt="2023-03-07T16:30:37.666" v="5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24236B-B4F5-4821-A4FA-B6BF20BA7265}" dt="2023-03-07T16:30:37.666" v="5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24236B-B4F5-4821-A4FA-B6BF20BA7265}" dt="2023-03-07T16:30:25.394" v="4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24236B-B4F5-4821-A4FA-B6BF20BA7265}" dt="2023-03-07T16:30:25.394" v="4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05D9993-5ECC-441F-A94B-2BE559FFA774}"/>
    <pc:docChg chg="undo custSel addSld modSld modMainMaster">
      <pc:chgData name="Olivier Genoud" userId="e3287607-b312-4221-8c8d-a6943b641987" providerId="ADAL" clId="{605D9993-5ECC-441F-A94B-2BE559FFA774}" dt="2023-03-03T09:31:14.707" v="188" actId="403"/>
      <pc:docMkLst>
        <pc:docMk/>
      </pc:docMkLst>
      <pc:sldChg chg="modSp mod">
        <pc:chgData name="Olivier Genoud" userId="e3287607-b312-4221-8c8d-a6943b641987" providerId="ADAL" clId="{605D9993-5ECC-441F-A94B-2BE559FFA774}" dt="2023-02-27T08:21:28.119" v="2" actId="20577"/>
        <pc:sldMkLst>
          <pc:docMk/>
          <pc:sldMk cId="0" sldId="341"/>
        </pc:sldMkLst>
        <pc:spChg chg="mod">
          <ac:chgData name="Olivier Genoud" userId="e3287607-b312-4221-8c8d-a6943b641987" providerId="ADAL" clId="{605D9993-5ECC-441F-A94B-2BE559FFA774}" dt="2023-02-27T08:21:28.119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605D9993-5ECC-441F-A94B-2BE559FFA774}" dt="2023-03-03T09:31:14.707" v="188" actId="403"/>
        <pc:sldMkLst>
          <pc:docMk/>
          <pc:sldMk cId="1867481550" sldId="866"/>
        </pc:sldMkLst>
        <pc:spChg chg="mod">
          <ac:chgData name="Olivier Genoud" userId="e3287607-b312-4221-8c8d-a6943b641987" providerId="ADAL" clId="{605D9993-5ECC-441F-A94B-2BE559FFA774}" dt="2023-03-03T09:12:46.247" v="96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605D9993-5ECC-441F-A94B-2BE559FFA774}" dt="2023-03-03T09:31:14.707" v="188" actId="403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">
        <pc:chgData name="Olivier Genoud" userId="e3287607-b312-4221-8c8d-a6943b641987" providerId="ADAL" clId="{605D9993-5ECC-441F-A94B-2BE559FFA774}" dt="2023-03-03T09:10:15.794" v="88" actId="6549"/>
        <pc:sldMkLst>
          <pc:docMk/>
          <pc:sldMk cId="2867986219" sldId="890"/>
        </pc:sldMkLst>
        <pc:spChg chg="mod">
          <ac:chgData name="Olivier Genoud" userId="e3287607-b312-4221-8c8d-a6943b641987" providerId="ADAL" clId="{605D9993-5ECC-441F-A94B-2BE559FFA774}" dt="2023-03-03T09:10:15.794" v="88" actId="6549"/>
          <ac:spMkLst>
            <pc:docMk/>
            <pc:sldMk cId="2867986219" sldId="890"/>
            <ac:spMk id="3" creationId="{B55D1B92-72D9-4EBD-BA8E-3D0BCC08F245}"/>
          </ac:spMkLst>
        </pc:spChg>
      </pc:sldChg>
      <pc:sldChg chg="modSp mod">
        <pc:chgData name="Olivier Genoud" userId="e3287607-b312-4221-8c8d-a6943b641987" providerId="ADAL" clId="{605D9993-5ECC-441F-A94B-2BE559FFA774}" dt="2023-03-03T09:30:16.362" v="179" actId="207"/>
        <pc:sldMkLst>
          <pc:docMk/>
          <pc:sldMk cId="0" sldId="893"/>
        </pc:sldMkLst>
        <pc:graphicFrameChg chg="modGraphic">
          <ac:chgData name="Olivier Genoud" userId="e3287607-b312-4221-8c8d-a6943b641987" providerId="ADAL" clId="{605D9993-5ECC-441F-A94B-2BE559FFA774}" dt="2023-03-03T09:30:16.362" v="179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MasterChg chg="modSp mod">
        <pc:chgData name="Olivier Genoud" userId="e3287607-b312-4221-8c8d-a6943b641987" providerId="ADAL" clId="{605D9993-5ECC-441F-A94B-2BE559FFA774}" dt="2023-02-27T08:21:45.316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05D9993-5ECC-441F-A94B-2BE559FFA774}" dt="2023-02-27T08:21:45.316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Rotherdam, Netherlands – 20th to 23rd March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RP-230013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51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18027"/>
              </p:ext>
            </p:extLst>
          </p:nvPr>
        </p:nvGraphicFramePr>
        <p:xfrm>
          <a:off x="1118586" y="1860524"/>
          <a:ext cx="9320813" cy="9144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649305"/>
              </p:ext>
            </p:extLst>
          </p:nvPr>
        </p:nvGraphicFramePr>
        <p:xfrm>
          <a:off x="1118585" y="4250136"/>
          <a:ext cx="9320813" cy="13111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protocol TCs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83087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004202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RAN5#98: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183864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48692"/>
              </p:ext>
            </p:extLst>
          </p:nvPr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436126"/>
              </p:ext>
            </p:extLst>
          </p:nvPr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 (for now). </a:t>
            </a:r>
          </a:p>
          <a:p>
            <a:pPr lvl="1"/>
            <a:r>
              <a:rPr lang="en-GB" altLang="en-US" sz="1600" dirty="0"/>
              <a:t>Note: Rel-18 ASN.1 freeze scheduled by 3GPP in </a:t>
            </a:r>
            <a:r>
              <a:rPr lang="en-GB" altLang="en-US" sz="1600" dirty="0">
                <a:solidFill>
                  <a:srgbClr val="0000FF"/>
                </a:solidFill>
              </a:rPr>
              <a:t>June</a:t>
            </a:r>
            <a:r>
              <a:rPr lang="en-GB" altLang="en-US" sz="1600" dirty="0"/>
              <a:t>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65378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(25-28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CAG#76 (17-20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542493"/>
              </p:ext>
            </p:extLst>
          </p:nvPr>
        </p:nvGraphicFramePr>
        <p:xfrm>
          <a:off x="408372" y="1708612"/>
          <a:ext cx="11043820" cy="1249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Uncrewed aerial systems connectivity, identification and tracking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2024 early candidates</a:t>
            </a:r>
            <a:br>
              <a:rPr lang="en-US" altLang="en-US" dirty="0"/>
            </a:br>
            <a:r>
              <a:rPr lang="en-US" altLang="en-US" sz="3200" dirty="0"/>
              <a:t>WIs with no 2023 budget, candidate for 2024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NPN: endorsed SNPN_SUBSCRIBER_DATA MMI update with an access identity.</a:t>
            </a:r>
          </a:p>
          <a:p>
            <a:pPr lvl="2" eaLnBrk="1" hangingPunct="1"/>
            <a:r>
              <a:rPr lang="en-GB" altLang="en-US" dirty="0"/>
              <a:t>NR mobility </a:t>
            </a:r>
            <a:r>
              <a:rPr lang="en-GB" altLang="en-US" dirty="0" err="1"/>
              <a:t>enh</a:t>
            </a:r>
            <a:r>
              <a:rPr lang="en-GB" altLang="en-US" dirty="0"/>
              <a:t>.: endorsed corrections to RRC DAPS Handover procedure. </a:t>
            </a:r>
          </a:p>
          <a:p>
            <a:pPr lvl="2" eaLnBrk="1" hangingPunct="1"/>
            <a:r>
              <a:rPr lang="en-GB" altLang="en-US" dirty="0"/>
              <a:t>NR UE power saving: endorsed NR ASP updates to fully support DCI 2_6. </a:t>
            </a:r>
          </a:p>
          <a:p>
            <a:pPr lvl="2" eaLnBrk="1" hangingPunct="1"/>
            <a:r>
              <a:rPr lang="en-GB" altLang="en-US" dirty="0"/>
              <a:t>5G V2X: endorsed updated </a:t>
            </a:r>
            <a:r>
              <a:rPr lang="en-GB" altLang="en-US" dirty="0" err="1"/>
              <a:t>Sidelink</a:t>
            </a:r>
            <a:r>
              <a:rPr lang="en-GB" altLang="en-US" dirty="0"/>
              <a:t> test model &amp; ASPs.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 err="1"/>
              <a:t>eDRX</a:t>
            </a:r>
            <a:r>
              <a:rPr lang="en-GB" altLang="en-US" dirty="0"/>
              <a:t>: endorsed initial test model for 5G </a:t>
            </a:r>
            <a:r>
              <a:rPr lang="en-GB" altLang="en-US" dirty="0" err="1"/>
              <a:t>eDRX</a:t>
            </a:r>
            <a:r>
              <a:rPr lang="en-GB" altLang="en-US" dirty="0"/>
              <a:t> support. </a:t>
            </a:r>
          </a:p>
          <a:p>
            <a:pPr lvl="2" eaLnBrk="1" hangingPunct="1"/>
            <a:r>
              <a:rPr lang="en-GB" altLang="en-US" dirty="0" err="1"/>
              <a:t>RedCap</a:t>
            </a:r>
            <a:r>
              <a:rPr lang="en-GB" altLang="en-US" dirty="0"/>
              <a:t>: </a:t>
            </a:r>
          </a:p>
          <a:p>
            <a:pPr lvl="3" eaLnBrk="1" hangingPunct="1"/>
            <a:r>
              <a:rPr lang="en-GB" altLang="en-US" dirty="0"/>
              <a:t>Endorsed completion of activity of legacy test case re-verification against Rel-17 </a:t>
            </a:r>
            <a:r>
              <a:rPr lang="en-GB" altLang="en-US" dirty="0" err="1"/>
              <a:t>RedCap</a:t>
            </a:r>
            <a:r>
              <a:rPr lang="en-GB" altLang="en-US" dirty="0"/>
              <a:t> UEs. </a:t>
            </a:r>
          </a:p>
          <a:p>
            <a:pPr lvl="3" eaLnBrk="1" hangingPunct="1"/>
            <a:r>
              <a:rPr lang="en-GB" altLang="en-US" dirty="0"/>
              <a:t>Endorsed test model &amp; NR ASP updates for support of </a:t>
            </a:r>
            <a:r>
              <a:rPr lang="en-GB" altLang="en-US" dirty="0" err="1"/>
              <a:t>RedCap</a:t>
            </a:r>
            <a:r>
              <a:rPr lang="en-GB" altLang="en-US" dirty="0"/>
              <a:t>-specific initial BWP. </a:t>
            </a:r>
          </a:p>
          <a:p>
            <a:pPr lvl="3" eaLnBrk="1" hangingPunct="1"/>
            <a:r>
              <a:rPr lang="en-GB" altLang="en-US" dirty="0"/>
              <a:t>Endorsed NR ASP updates for checking of </a:t>
            </a:r>
            <a:r>
              <a:rPr lang="en-GB" altLang="en-US" dirty="0" err="1"/>
              <a:t>RedCap</a:t>
            </a:r>
            <a:r>
              <a:rPr lang="en-GB" altLang="en-US" dirty="0"/>
              <a:t>-specific LCIDs.</a:t>
            </a:r>
          </a:p>
          <a:p>
            <a:pPr lvl="1" eaLnBrk="1" hangingPunct="1"/>
            <a:r>
              <a:rPr lang="en-GB" altLang="en-US" sz="2000" dirty="0"/>
              <a:t>Prose CRs to TS 38.523-3 submitted at RAN5#98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#60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39090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NB-IoT:</a:t>
            </a:r>
          </a:p>
          <a:p>
            <a:pPr lvl="1" eaLnBrk="1" hangingPunct="1"/>
            <a:r>
              <a:rPr lang="en-GB" altLang="en-US" dirty="0"/>
              <a:t>Rel-17 NTN: initial Test Model &amp; tentative NB-IoT ASP updates presented.</a:t>
            </a:r>
          </a:p>
          <a:p>
            <a:pPr lvl="1" eaLnBrk="1" hangingPunct="1"/>
            <a:r>
              <a:rPr lang="en-GB" altLang="en-US" dirty="0"/>
              <a:t>Prose CR to TS 36.523-3 submitted at RAN5#98 for the above.</a:t>
            </a:r>
            <a:endParaRPr lang="en-GB" altLang="en-US" sz="1800" dirty="0"/>
          </a:p>
          <a:p>
            <a:pPr lvl="1" eaLnBrk="1" hangingPunct="1"/>
            <a:endParaRPr lang="en-GB" altLang="en-US" dirty="0"/>
          </a:p>
          <a:p>
            <a:pPr lvl="3" eaLnBrk="1" hangingPunct="1"/>
            <a:endParaRPr lang="en-GB" altLang="en-US" sz="1600" b="1" dirty="0"/>
          </a:p>
          <a:p>
            <a:pPr eaLnBrk="1" hangingPunct="1"/>
            <a:r>
              <a:rPr lang="en-GB" altLang="en-US" dirty="0"/>
              <a:t> RAN5 TTCN Workshop #60 link:</a:t>
            </a:r>
          </a:p>
          <a:p>
            <a:pPr lvl="1" eaLnBrk="1" hangingPunct="1"/>
            <a:r>
              <a:rPr lang="en-GB" altLang="en-US" dirty="0">
                <a:hlinkClick r:id="rId2"/>
              </a:rPr>
              <a:t>https://portal.3gpp.org/Home.aspx#/meeting?MtgId=60511</a:t>
            </a:r>
            <a:endParaRPr lang="en-GB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#60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Dec’22 to Feb’23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Rel-15 </a:t>
            </a:r>
            <a:r>
              <a:rPr lang="en-GB" altLang="en-US" sz="1800" dirty="0"/>
              <a:t>enhancements</a:t>
            </a:r>
            <a:endParaRPr lang="fr-FR" altLang="en-US" sz="1800" dirty="0"/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RAN sharing</a:t>
            </a:r>
            <a:endParaRPr lang="en-GB" altLang="en-US" sz="1800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Non-public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URLLC PHY layer enhancements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2"/>
            <a:endParaRPr lang="en-GB" altLang="en-US" sz="1800" dirty="0"/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99530"/>
              </p:ext>
            </p:extLst>
          </p:nvPr>
        </p:nvGraphicFramePr>
        <p:xfrm>
          <a:off x="597524" y="1915411"/>
          <a:ext cx="10638672" cy="11883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 sharing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TCs 6.1.1.4a, 6.1.2.15a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24/24 ; Prio2: 7/7</a:t>
                      </a: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64907057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655869"/>
              </p:ext>
            </p:extLst>
          </p:nvPr>
        </p:nvGraphicFramePr>
        <p:xfrm>
          <a:off x="1109709" y="1852040"/>
          <a:ext cx="9972583" cy="4431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90/95 ; Prio2: 57/63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1/2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10/13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4/7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28134340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366611"/>
              </p:ext>
            </p:extLst>
          </p:nvPr>
        </p:nvGraphicFramePr>
        <p:xfrm>
          <a:off x="1118587" y="1905449"/>
          <a:ext cx="9945949" cy="43017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98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72/77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36818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11986</TotalTime>
  <Words>2738</Words>
  <Application>Microsoft Office PowerPoint</Application>
  <PresentationFormat>Widescreen</PresentationFormat>
  <Paragraphs>941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Dec’22 to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2023-02-21T14:07:15Z</cp:lastPrinted>
  <dcterms:created xsi:type="dcterms:W3CDTF">2010-02-05T13:52:04Z</dcterms:created>
  <dcterms:modified xsi:type="dcterms:W3CDTF">2023-03-07T16:32:03Z</dcterms:modified>
  <cp:contentStatus>Template 2017</cp:contentStatus>
</cp:coreProperties>
</file>