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90" r:id="rId2"/>
    <p:sldId id="308" r:id="rId3"/>
    <p:sldId id="317" r:id="rId4"/>
    <p:sldId id="319" r:id="rId5"/>
    <p:sldId id="316" r:id="rId6"/>
    <p:sldId id="311" r:id="rId7"/>
    <p:sldId id="313" r:id="rId8"/>
    <p:sldId id="314" r:id="rId9"/>
    <p:sldId id="318" r:id="rId10"/>
    <p:sldId id="315" r:id="rId11"/>
    <p:sldId id="321" r:id="rId12"/>
    <p:sldId id="312" r:id="rId13"/>
    <p:sldId id="293" r:id="rId14"/>
  </p:sldIdLst>
  <p:sldSz cx="12190413" cy="6859588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5962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299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68049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9590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043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8/26/2021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R5-215766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xmlns="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558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b="49708"/>
          <a:stretch>
            <a:fillRect/>
          </a:stretch>
        </p:blipFill>
        <p:spPr bwMode="auto">
          <a:xfrm>
            <a:off x="407779" y="4185920"/>
            <a:ext cx="11390624" cy="250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</a:t>
            </a:r>
            <a:endParaRPr lang="en-US" altLang="zh-CN" sz="3200" b="1" dirty="0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1156096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en-US" sz="3200" b="1" dirty="0" smtClean="0"/>
              <a:t>Contd.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</a:t>
            </a:r>
            <a:r>
              <a:rPr lang="en-US" altLang="zh-CN" sz="2400" strike="sngStrike" dirty="0" smtClean="0">
                <a:latin typeface="+mn-lt"/>
              </a:rPr>
              <a:t>Option 2 or </a:t>
            </a:r>
            <a:r>
              <a:rPr lang="en-US" altLang="zh-CN" sz="2400" dirty="0" smtClean="0">
                <a:latin typeface="+mn-lt"/>
              </a:rPr>
              <a:t>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678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</a:t>
            </a:r>
            <a:r>
              <a:rPr lang="en-US" altLang="zh-CN" sz="2400" dirty="0" smtClean="0">
                <a:latin typeface="+mn-lt"/>
              </a:rPr>
              <a:t>. New test cases are needed for </a:t>
            </a:r>
            <a:r>
              <a:rPr lang="en-US" altLang="zh-CN" sz="2400" dirty="0" smtClean="0">
                <a:latin typeface="+mn-lt"/>
              </a:rPr>
              <a:t>SDR </a:t>
            </a:r>
            <a:r>
              <a:rPr lang="en-US" altLang="zh-CN" sz="2400" dirty="0" smtClean="0">
                <a:latin typeface="+mn-lt"/>
              </a:rPr>
              <a:t>(Sustained Data Rate</a:t>
            </a:r>
            <a:r>
              <a:rPr lang="en-US" altLang="zh-CN" sz="2400" dirty="0" smtClean="0">
                <a:latin typeface="+mn-lt"/>
              </a:rPr>
              <a:t>).</a:t>
            </a:r>
            <a:endParaRPr lang="en-US" altLang="zh-CN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465061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1096879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existing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GB" altLang="zh-CN" sz="2400" dirty="0" smtClean="0">
                <a:latin typeface="+mn-lt"/>
              </a:rPr>
              <a:t>Option </a:t>
            </a:r>
            <a:r>
              <a:rPr lang="en-GB" altLang="zh-CN" sz="2400" dirty="0">
                <a:latin typeface="+mn-lt"/>
              </a:rPr>
              <a:t>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</a:t>
            </a:r>
            <a:r>
              <a:rPr lang="en-US" altLang="zh-CN" sz="2400" dirty="0" smtClean="0">
                <a:latin typeface="+mn-lt"/>
              </a:rPr>
              <a:t>new separate Option </a:t>
            </a:r>
            <a:r>
              <a:rPr lang="en-US" altLang="zh-CN" sz="2400" dirty="0">
                <a:latin typeface="+mn-lt"/>
              </a:rPr>
              <a:t>4 protocol test cases are </a:t>
            </a:r>
            <a:r>
              <a:rPr lang="en-US" altLang="zh-CN" sz="2400" dirty="0" smtClean="0">
                <a:latin typeface="+mn-lt"/>
              </a:rPr>
              <a:t>needed for the following cases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4127679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422921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888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</TotalTime>
  <Words>1243</Words>
  <Application>Microsoft Office PowerPoint</Application>
  <PresentationFormat>自定义</PresentationFormat>
  <Paragraphs>106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Way forward on how to handle Option4 (NE-DC) test cases</vt:lpstr>
      <vt:lpstr>Background</vt:lpstr>
      <vt:lpstr>Background</vt:lpstr>
      <vt:lpstr>Option 4 (NE-DC) RF test cases</vt:lpstr>
      <vt:lpstr>Option 4 (NE-DC) RF test cases (Contd.)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1165</cp:revision>
  <dcterms:created xsi:type="dcterms:W3CDTF">2018-09-20T03:53:00Z</dcterms:created>
  <dcterms:modified xsi:type="dcterms:W3CDTF">2021-08-26T08:35:14Z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