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Work plan refined and extended, including test case optimization on IMS Registration scenarios</a:t>
            </a:r>
          </a:p>
          <a:p>
            <a:pPr lvl="1"/>
            <a:r>
              <a:rPr lang="en-US" dirty="0"/>
              <a:t>9 new test cases for IMS Registration scenarios, 4 new test cases for basic call setup were agreed</a:t>
            </a:r>
          </a:p>
          <a:p>
            <a:pPr lvl="1"/>
            <a:r>
              <a:rPr lang="de-DE" dirty="0"/>
              <a:t>G</a:t>
            </a:r>
            <a:r>
              <a:rPr lang="en-US" dirty="0" err="1"/>
              <a:t>eneric</a:t>
            </a:r>
            <a:r>
              <a:rPr lang="en-US" dirty="0"/>
              <a:t> procedures for call setup were refined and expanded</a:t>
            </a:r>
          </a:p>
          <a:p>
            <a:pPr lvl="1"/>
            <a:r>
              <a:rPr lang="de-DE" dirty="0" err="1"/>
              <a:t>Approx</a:t>
            </a:r>
            <a:r>
              <a:rPr lang="de-DE" dirty="0"/>
              <a:t> 10-15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planned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en-GB" dirty="0"/>
              <a:t> RAN5#88-e</a:t>
            </a:r>
          </a:p>
          <a:p>
            <a:pPr lvl="1"/>
            <a:r>
              <a:rPr lang="en-GB" dirty="0"/>
              <a:t>Provided draft TS 34.229-5 V0.3.0 for review and approval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Draft TS 34.229-5 to be submitted to RAN Plenary for one-step-approval</a:t>
            </a:r>
          </a:p>
          <a:p>
            <a:pPr lvl="1"/>
            <a:r>
              <a:rPr lang="sv-SE" dirty="0"/>
              <a:t>GSMA profile NG.114 still in draft stage (no update since June 2019) </a:t>
            </a:r>
          </a:p>
          <a:p>
            <a:pPr lvl="1"/>
            <a:r>
              <a:rPr lang="sv-SE" dirty="0"/>
              <a:t>Dependencies of EPS fallback test cases on IMS over 5GS to be clarified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98E84190-753C-43DA-949F-32C4BD2628AB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none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 </a:t>
            </a:r>
            <a:r>
              <a:rPr lang="en-US" dirty="0"/>
              <a:t>IR.92 V13.0 was published end of 2019</a:t>
            </a:r>
          </a:p>
          <a:p>
            <a:pPr lvl="2"/>
            <a:r>
              <a:rPr lang="en-US" dirty="0"/>
              <a:t>Contains new wordings on EN-DC that need to be analyzed. Planning for a discussion paper for RAN5#88-e.</a:t>
            </a:r>
            <a:endParaRPr lang="en-GB" dirty="0"/>
          </a:p>
          <a:p>
            <a:pPr lvl="1"/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362CE2DD-D6D8-40CA-A195-C89B9BCD73DE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- RAN5#87-e (May-20) SA NR (Option 2) </vt:lpstr>
      <vt:lpstr>IMS over 5GS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27</cp:revision>
  <dcterms:created xsi:type="dcterms:W3CDTF">2019-05-16T22:21:00Z</dcterms:created>
  <dcterms:modified xsi:type="dcterms:W3CDTF">2020-06-08T12:50:43Z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