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RAN5#87-e (May-20)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535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- 43 CRs agreed in TS 38.521-3 at RAN5#87-e</a:t>
            </a:r>
          </a:p>
          <a:p>
            <a:pPr marL="0" indent="0">
              <a:buNone/>
            </a:pPr>
            <a:r>
              <a:rPr lang="en-US" sz="2400" dirty="0"/>
              <a:t>- Total of 101 TCs completed in TS 38.521-3 as of RAN5#87-e</a:t>
            </a:r>
          </a:p>
          <a:p>
            <a:pPr marL="0" indent="0">
              <a:buNone/>
            </a:pPr>
            <a:r>
              <a:rPr lang="en-US" sz="2400" dirty="0"/>
              <a:t>       - Includes 84 EN-DC FR1 tests + 17 EN-DC FR2 tests</a:t>
            </a:r>
          </a:p>
          <a:p>
            <a:pPr marL="0" indent="0">
              <a:buNone/>
            </a:pPr>
            <a:r>
              <a:rPr lang="en-US" sz="2400" dirty="0"/>
              <a:t>- 30 tests involving FR1+FR2 testing have completed adding appropriate notes. No TC details will be added (covered by SA tests).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RAN5#87-e (May-20)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EN-DC Option 3 tests completed at RAN5#87-e</a:t>
            </a:r>
          </a:p>
          <a:p>
            <a:pPr lvl="1"/>
            <a:r>
              <a:rPr lang="en-US" dirty="0"/>
              <a:t>Remaining test cases moved to RAN5#88-e vis-à-vis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RAN5#88-e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  <a:p>
            <a:pPr lvl="1"/>
            <a:r>
              <a:rPr lang="en-US" dirty="0"/>
              <a:t>WF agreed for EN-DC FR1 (anchor-agnostic) and FR2 tests with &gt;=2 NR CCs. Multiple tests in this category can be completed at RAN5#88-e.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5" y="542678"/>
            <a:ext cx="11351525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223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: TS 38.521-3 - RAN5#87-e (May-20) Summary</vt:lpstr>
      <vt:lpstr>Tx/Rx E-UTRA, FR1, FR2 Interworking : TS 38.521-3 - RAN5#87-e (May-20) EN-DC (Option 3) </vt:lpstr>
      <vt:lpstr>Tx/Rx E-UTRA, FR1, FR2 Interworking : TS 38.521-3 - RAN5#87-e (May-20)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2020-06-08T12:46:42Z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-464039444</vt:i4>
  </property>
  <property fmtid="{D5CDD505-2E9C-101B-9397-08002B2CF9AE}" pid="3" name="_NewReviewCycle">
    <vt:lpwstr/>
  </property>
  <property fmtid="{D5CDD505-2E9C-101B-9397-08002B2CF9AE}" pid="4" name="_EmailSubject">
    <vt:lpwstr>[External]  RE: [RAN5#87-e] Sub-area WP reporting - Overview &amp; Detailed WP - Input latest by Wednesday June 3, 23:55 CEST</vt:lpwstr>
  </property>
  <property fmtid="{D5CDD505-2E9C-101B-9397-08002B2CF9AE}" pid="5" name="_AuthorEmail">
    <vt:lpwstr>mohana@qti.qualcomm.com</vt:lpwstr>
  </property>
  <property fmtid="{D5CDD505-2E9C-101B-9397-08002B2CF9AE}" pid="6" name="_AuthorEmailDisplayName">
    <vt:lpwstr>Ashwin Mohan</vt:lpwstr>
  </property>
</Properties>
</file>