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23" d="100"/>
          <a:sy n="123" d="100"/>
        </p:scale>
        <p:origin x="114" y="2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Protocol Test Models - RAN5#87-e (May-20)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>
            <a:normAutofit/>
          </a:bodyPr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Updated the handling of DL Assignment Index (DAI) in DCI messages. </a:t>
            </a:r>
          </a:p>
          <a:p>
            <a:pPr lvl="1"/>
            <a:r>
              <a:rPr lang="en-US" dirty="0"/>
              <a:t>Updated DL </a:t>
            </a:r>
            <a:r>
              <a:rPr lang="en-GB" dirty="0"/>
              <a:t>Resource allocation for frequency domain multiplexing. </a:t>
            </a:r>
            <a:endParaRPr lang="en-US" dirty="0"/>
          </a:p>
          <a:p>
            <a:pPr lvl="1"/>
            <a:r>
              <a:rPr lang="en-US" dirty="0"/>
              <a:t>Updated Paging Occasion slot for cells configured with SSB#0.</a:t>
            </a:r>
          </a:p>
          <a:p>
            <a:pPr lvl="1"/>
            <a:r>
              <a:rPr lang="en-US" dirty="0"/>
              <a:t>Updated list of external functions. </a:t>
            </a:r>
          </a:p>
          <a:p>
            <a:pPr lvl="1"/>
            <a:r>
              <a:rPr lang="en-US" dirty="0"/>
              <a:t>Added new </a:t>
            </a:r>
            <a:r>
              <a:rPr lang="en-US" dirty="0" err="1"/>
              <a:t>postamble</a:t>
            </a:r>
            <a:r>
              <a:rPr lang="en-US" dirty="0"/>
              <a:t> procedure for </a:t>
            </a:r>
            <a:r>
              <a:rPr lang="en-GB" dirty="0"/>
              <a:t>Switch/Power off in State 3N-A with T3540 started. </a:t>
            </a:r>
            <a:endParaRPr lang="en-US" dirty="0"/>
          </a:p>
          <a:p>
            <a:pPr lvl="1"/>
            <a:r>
              <a:rPr lang="en-US" dirty="0"/>
              <a:t>Updated execution guidelines.</a:t>
            </a:r>
          </a:p>
          <a:p>
            <a:endParaRPr lang="sv-SE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None.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Protocol Test Models - RAN5#87-e (May-20)</a:t>
            </a:r>
            <a:br>
              <a:rPr lang="sv-SE" sz="2800" dirty="0"/>
            </a:br>
            <a:r>
              <a:rPr lang="sv-SE" sz="4000" dirty="0"/>
              <a:t>EN-DC (Option 3)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Updated the handling of DL Assignment Index (DAI) in DCI messages. </a:t>
            </a:r>
          </a:p>
          <a:p>
            <a:pPr lvl="1"/>
            <a:r>
              <a:rPr lang="en-US" dirty="0"/>
              <a:t>Updated DL </a:t>
            </a:r>
            <a:r>
              <a:rPr lang="en-GB" dirty="0"/>
              <a:t>Resource allocation for frequency domain multiplexing. </a:t>
            </a:r>
            <a:endParaRPr lang="en-US" dirty="0"/>
          </a:p>
          <a:p>
            <a:pPr lvl="1"/>
            <a:r>
              <a:rPr lang="en-US" dirty="0"/>
              <a:t>Updated Paging Occasion slot for cells configured with SSB#0.</a:t>
            </a:r>
          </a:p>
          <a:p>
            <a:pPr lvl="1"/>
            <a:r>
              <a:rPr lang="en-US" dirty="0"/>
              <a:t>Updated list of external functions. </a:t>
            </a:r>
          </a:p>
          <a:p>
            <a:endParaRPr lang="sv-SE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None.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12328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</TotalTime>
  <Words>138</Words>
  <Application>Microsoft Office PowerPoint</Application>
  <PresentationFormat>Widescreen</PresentationFormat>
  <Paragraphs>20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Protocol Test Models - RAN5#87-e (May-20) SA NR (Option 2) </vt:lpstr>
      <vt:lpstr>Protocol Test Models - RAN5#87-e (May-20) EN-DC (Option 3)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25</cp:revision>
  <dcterms:created xsi:type="dcterms:W3CDTF">2019-05-16T22:21:00Z</dcterms:created>
  <dcterms:modified xsi:type="dcterms:W3CDTF">2020-06-08T13:10:50Z</dcterms:modified>
</cp:coreProperties>
</file>