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RAN5#87-e (May-20)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 – Current WP completion at 90%</a:t>
            </a:r>
          </a:p>
          <a:p>
            <a:pPr lvl="1"/>
            <a:r>
              <a:rPr lang="en-US" dirty="0"/>
              <a:t>For DEMOD and CSI, SA and NSA test cases are combined in the same test case except for SDR test cases. Same status as NSA applies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same as NSA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RAN5#87-e (May-20)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 - Current WP completion at 91%</a:t>
            </a:r>
          </a:p>
          <a:p>
            <a:pPr lvl="1"/>
            <a:r>
              <a:rPr lang="en-US" dirty="0"/>
              <a:t>FR1 </a:t>
            </a:r>
          </a:p>
          <a:p>
            <a:pPr lvl="2"/>
            <a:r>
              <a:rPr lang="en-US" dirty="0"/>
              <a:t>CRs with critical corrections/updates impacting already GCF/PTCRB validated test cases were agreed in this meeting.</a:t>
            </a:r>
          </a:p>
          <a:p>
            <a:pPr lvl="2"/>
            <a:r>
              <a:rPr lang="en-US" dirty="0"/>
              <a:t>1 additional FR1 test case is now 100% complete</a:t>
            </a:r>
          </a:p>
          <a:p>
            <a:pPr lvl="2"/>
            <a:r>
              <a:rPr lang="en-US" dirty="0"/>
              <a:t>Target for remaining FR1 test cases moved to RAN5#88-e.</a:t>
            </a:r>
            <a:endParaRPr lang="en-GB" dirty="0"/>
          </a:p>
          <a:p>
            <a:pPr lvl="1"/>
            <a:r>
              <a:rPr lang="en-US" dirty="0"/>
              <a:t>FR2 </a:t>
            </a:r>
          </a:p>
          <a:p>
            <a:pPr lvl="2"/>
            <a:r>
              <a:rPr lang="en-US" dirty="0"/>
              <a:t>The wireless isolation procedure for FR2 UE direction search was updated.</a:t>
            </a:r>
          </a:p>
          <a:p>
            <a:pPr lvl="2"/>
            <a:r>
              <a:rPr lang="en-US" dirty="0"/>
              <a:t>For mode 1 scenarios with baseband combining, most of the MU element values were finalized.</a:t>
            </a:r>
          </a:p>
          <a:p>
            <a:pPr lvl="2"/>
            <a:r>
              <a:rPr lang="en-US" dirty="0"/>
              <a:t>For mode 2 scenarios, it was agreed to reuse MU values from REFSENS scenario for some of the MU elements. Further analysis pending for rest of the MU elements.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MU/TT for FR2 Demod and CSI test cases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193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Demod/CSI reporting Performance - RAN5#87-e (May-20) SA NR (Option 2) </vt:lpstr>
      <vt:lpstr>Demod/CSI reporting Performance - RAN5#87-e (May-20)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19</cp:revision>
  <dcterms:created xsi:type="dcterms:W3CDTF">2019-05-16T22:21:00Z</dcterms:created>
  <dcterms:modified xsi:type="dcterms:W3CDTF">2020-06-08T13:06:47Z</dcterms:modified>
</cp:coreProperties>
</file>